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sldIdLst>
    <p:sldId id="256" r:id="rId2"/>
    <p:sldId id="284" r:id="rId3"/>
    <p:sldId id="286" r:id="rId4"/>
    <p:sldId id="294" r:id="rId5"/>
    <p:sldId id="295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274" r:id="rId15"/>
    <p:sldId id="305" r:id="rId16"/>
    <p:sldId id="306" r:id="rId17"/>
    <p:sldId id="307" r:id="rId18"/>
    <p:sldId id="308" r:id="rId19"/>
    <p:sldId id="313" r:id="rId20"/>
    <p:sldId id="312" r:id="rId21"/>
    <p:sldId id="314" r:id="rId22"/>
    <p:sldId id="315" r:id="rId23"/>
    <p:sldId id="317" r:id="rId24"/>
    <p:sldId id="318" r:id="rId25"/>
    <p:sldId id="316" r:id="rId26"/>
    <p:sldId id="319" r:id="rId27"/>
    <p:sldId id="260" r:id="rId28"/>
  </p:sldIdLst>
  <p:sldSz cx="9144000" cy="6858000" type="screen4x3"/>
  <p:notesSz cx="6858000" cy="9144000"/>
  <p:embeddedFontLst>
    <p:embeddedFont>
      <p:font typeface="Century Gothic" panose="020B0502020202020204" pitchFamily="34" charset="0"/>
      <p:regular r:id="rId29"/>
      <p:bold r:id="rId30"/>
      <p:italic r:id="rId31"/>
      <p:boldItalic r:id="rId32"/>
    </p:embeddedFont>
    <p:embeddedFont>
      <p:font typeface="Wingdings 2" panose="05020102010507070707" pitchFamily="18" charset="2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23834F8-31A3-41AE-84FF-B99E71CA63A2}" type="datetimeFigureOut">
              <a:rPr lang="en-CA" smtClean="0"/>
              <a:pPr/>
              <a:t>2017-05-03</a:t>
            </a:fld>
            <a:endParaRPr lang="en-CA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36D67E9-CE95-412C-A479-01F5055C5435}" type="slidenum">
              <a:rPr lang="en-CA" smtClean="0"/>
              <a:pPr/>
              <a:t>‹nr.›</a:t>
            </a:fld>
            <a:endParaRPr lang="en-CA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834F8-31A3-41AE-84FF-B99E71CA63A2}" type="datetimeFigureOut">
              <a:rPr lang="en-CA" smtClean="0"/>
              <a:pPr/>
              <a:t>2017-05-03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D67E9-CE95-412C-A479-01F5055C5435}" type="slidenum">
              <a:rPr lang="en-CA" smtClean="0"/>
              <a:pPr/>
              <a:t>‹nr.›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834F8-31A3-41AE-84FF-B99E71CA63A2}" type="datetimeFigureOut">
              <a:rPr lang="en-CA" smtClean="0"/>
              <a:pPr/>
              <a:t>2017-05-03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D67E9-CE95-412C-A479-01F5055C5435}" type="slidenum">
              <a:rPr lang="en-CA" smtClean="0"/>
              <a:pPr/>
              <a:t>‹nr.›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834F8-31A3-41AE-84FF-B99E71CA63A2}" type="datetimeFigureOut">
              <a:rPr lang="en-CA" smtClean="0"/>
              <a:pPr/>
              <a:t>2017-05-03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D67E9-CE95-412C-A479-01F5055C5435}" type="slidenum">
              <a:rPr lang="en-CA" smtClean="0"/>
              <a:pPr/>
              <a:t>‹nr.›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834F8-31A3-41AE-84FF-B99E71CA63A2}" type="datetimeFigureOut">
              <a:rPr lang="en-CA" smtClean="0"/>
              <a:pPr/>
              <a:t>2017-05-03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D67E9-CE95-412C-A479-01F5055C5435}" type="slidenum">
              <a:rPr lang="en-CA" smtClean="0"/>
              <a:pPr/>
              <a:t>‹nr.›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834F8-31A3-41AE-84FF-B99E71CA63A2}" type="datetimeFigureOut">
              <a:rPr lang="en-CA" smtClean="0"/>
              <a:pPr/>
              <a:t>2017-05-03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D67E9-CE95-412C-A479-01F5055C5435}" type="slidenum">
              <a:rPr lang="en-CA" smtClean="0"/>
              <a:pPr/>
              <a:t>‹nr.›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834F8-31A3-41AE-84FF-B99E71CA63A2}" type="datetimeFigureOut">
              <a:rPr lang="en-CA" smtClean="0"/>
              <a:pPr/>
              <a:t>2017-05-03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D67E9-CE95-412C-A479-01F5055C5435}" type="slidenum">
              <a:rPr lang="en-CA" smtClean="0"/>
              <a:pPr/>
              <a:t>‹nr.›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834F8-31A3-41AE-84FF-B99E71CA63A2}" type="datetimeFigureOut">
              <a:rPr lang="en-CA" smtClean="0"/>
              <a:pPr/>
              <a:t>2017-05-03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D67E9-CE95-412C-A479-01F5055C5435}" type="slidenum">
              <a:rPr lang="en-CA" smtClean="0"/>
              <a:pPr/>
              <a:t>‹nr.›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834F8-31A3-41AE-84FF-B99E71CA63A2}" type="datetimeFigureOut">
              <a:rPr lang="en-CA" smtClean="0"/>
              <a:pPr/>
              <a:t>2017-05-03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D67E9-CE95-412C-A479-01F5055C5435}" type="slidenum">
              <a:rPr lang="en-CA" smtClean="0"/>
              <a:pPr/>
              <a:t>‹nr.›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834F8-31A3-41AE-84FF-B99E71CA63A2}" type="datetimeFigureOut">
              <a:rPr lang="en-CA" smtClean="0"/>
              <a:pPr/>
              <a:t>2017-05-03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D67E9-CE95-412C-A479-01F5055C5435}" type="slidenum">
              <a:rPr lang="en-CA" smtClean="0"/>
              <a:pPr/>
              <a:t>‹nr.›</a:t>
            </a:fld>
            <a:endParaRPr lang="en-CA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834F8-31A3-41AE-84FF-B99E71CA63A2}" type="datetimeFigureOut">
              <a:rPr lang="en-CA" smtClean="0"/>
              <a:pPr/>
              <a:t>2017-05-03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D67E9-CE95-412C-A479-01F5055C5435}" type="slidenum">
              <a:rPr lang="en-CA" smtClean="0"/>
              <a:pPr/>
              <a:t>‹nr.›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23834F8-31A3-41AE-84FF-B99E71CA63A2}" type="datetimeFigureOut">
              <a:rPr lang="en-CA" smtClean="0"/>
              <a:pPr/>
              <a:t>2017-05-03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36D67E9-CE95-412C-A479-01F5055C5435}" type="slidenum">
              <a:rPr lang="en-CA" smtClean="0"/>
              <a:pPr/>
              <a:t>‹nr.›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4009" y="2708476"/>
            <a:ext cx="3528392" cy="1512612"/>
          </a:xfrm>
        </p:spPr>
        <p:txBody>
          <a:bodyPr>
            <a:normAutofit fontScale="90000"/>
          </a:bodyPr>
          <a:lstStyle/>
          <a:p>
            <a:pPr algn="ctr"/>
            <a:r>
              <a:rPr lang="en-CA" sz="44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MAESTROS MISIONEROS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4009" y="4421080"/>
            <a:ext cx="3528392" cy="1260629"/>
          </a:xfrm>
        </p:spPr>
        <p:txBody>
          <a:bodyPr>
            <a:normAutofit/>
          </a:bodyPr>
          <a:lstStyle/>
          <a:p>
            <a:pPr algn="ctr"/>
            <a:r>
              <a:rPr lang="es-ES" b="1" dirty="0"/>
              <a:t>Sirviendo a Dios en escuelas </a:t>
            </a:r>
            <a:br>
              <a:rPr lang="es-ES" b="1" dirty="0"/>
            </a:br>
            <a:r>
              <a:rPr lang="es-ES" b="1" dirty="0"/>
              <a:t>y colegios en </a:t>
            </a:r>
            <a:r>
              <a:rPr lang="en-CA" b="1" dirty="0"/>
              <a:t>Colombia</a:t>
            </a:r>
          </a:p>
          <a:p>
            <a:pPr algn="ctr"/>
            <a:r>
              <a:rPr lang="en-CA" sz="2800" b="1" dirty="0">
                <a:solidFill>
                  <a:srgbClr val="FF0000"/>
                </a:solidFill>
              </a:rPr>
              <a:t>- 2013 -</a:t>
            </a:r>
          </a:p>
        </p:txBody>
      </p:sp>
      <p:sp>
        <p:nvSpPr>
          <p:cNvPr id="4" name="Rechthoek 3"/>
          <p:cNvSpPr/>
          <p:nvPr/>
        </p:nvSpPr>
        <p:spPr>
          <a:xfrm>
            <a:off x="179512" y="5358543"/>
            <a:ext cx="3960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www.philipnunn.com/es/</a:t>
            </a:r>
          </a:p>
          <a:p>
            <a:pPr algn="ctr"/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Trabajo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Equipo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Apoyo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Misionero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843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965909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644008" y="-99392"/>
            <a:ext cx="3600400" cy="64588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CA" sz="2400" b="1" dirty="0">
                <a:solidFill>
                  <a:schemeClr val="bg1"/>
                </a:solidFill>
              </a:rPr>
              <a:t>¿</a:t>
            </a:r>
            <a:r>
              <a:rPr lang="en-CA" sz="2400" b="1" dirty="0" err="1">
                <a:solidFill>
                  <a:schemeClr val="bg1"/>
                </a:solidFill>
              </a:rPr>
              <a:t>Dónde</a:t>
            </a:r>
            <a:r>
              <a:rPr lang="en-CA" sz="2400" b="1" dirty="0">
                <a:solidFill>
                  <a:schemeClr val="bg1"/>
                </a:solidFill>
              </a:rPr>
              <a:t> </a:t>
            </a:r>
            <a:r>
              <a:rPr lang="en-CA" sz="2400" b="1" dirty="0" err="1">
                <a:solidFill>
                  <a:schemeClr val="bg1"/>
                </a:solidFill>
              </a:rPr>
              <a:t>viven</a:t>
            </a:r>
            <a:r>
              <a:rPr lang="en-CA" sz="2400" b="1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52903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917904" cy="5938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644008" y="-99392"/>
            <a:ext cx="3600400" cy="64588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CA" sz="2400" b="1" dirty="0">
                <a:solidFill>
                  <a:schemeClr val="bg1"/>
                </a:solidFill>
              </a:rPr>
              <a:t>¿</a:t>
            </a:r>
            <a:r>
              <a:rPr lang="en-CA" sz="2400" b="1" dirty="0" err="1">
                <a:solidFill>
                  <a:schemeClr val="bg1"/>
                </a:solidFill>
              </a:rPr>
              <a:t>Dónde</a:t>
            </a:r>
            <a:r>
              <a:rPr lang="en-CA" sz="2400" b="1" dirty="0">
                <a:solidFill>
                  <a:schemeClr val="bg1"/>
                </a:solidFill>
              </a:rPr>
              <a:t> </a:t>
            </a:r>
            <a:r>
              <a:rPr lang="en-CA" sz="2400" b="1" dirty="0" err="1">
                <a:solidFill>
                  <a:schemeClr val="bg1"/>
                </a:solidFill>
              </a:rPr>
              <a:t>viven</a:t>
            </a:r>
            <a:r>
              <a:rPr lang="en-CA" sz="2400" b="1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52903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89" y="476672"/>
            <a:ext cx="7872875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644008" y="-99392"/>
            <a:ext cx="3600400" cy="64588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CA" sz="2400" b="1" dirty="0">
                <a:solidFill>
                  <a:schemeClr val="bg1"/>
                </a:solidFill>
              </a:rPr>
              <a:t>¿</a:t>
            </a:r>
            <a:r>
              <a:rPr lang="en-CA" sz="2400" b="1" dirty="0" err="1">
                <a:solidFill>
                  <a:schemeClr val="bg1"/>
                </a:solidFill>
              </a:rPr>
              <a:t>Dónde</a:t>
            </a:r>
            <a:r>
              <a:rPr lang="en-CA" sz="2400" b="1" dirty="0">
                <a:solidFill>
                  <a:schemeClr val="bg1"/>
                </a:solidFill>
              </a:rPr>
              <a:t> </a:t>
            </a:r>
            <a:r>
              <a:rPr lang="en-CA" sz="2400" b="1" dirty="0" err="1">
                <a:solidFill>
                  <a:schemeClr val="bg1"/>
                </a:solidFill>
              </a:rPr>
              <a:t>viven</a:t>
            </a:r>
            <a:r>
              <a:rPr lang="en-CA" sz="2400" b="1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52903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88" y="476672"/>
            <a:ext cx="7872874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644008" y="-99392"/>
            <a:ext cx="3600400" cy="64588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CA" sz="2400" b="1" dirty="0">
                <a:solidFill>
                  <a:schemeClr val="bg1"/>
                </a:solidFill>
              </a:rPr>
              <a:t>¿</a:t>
            </a:r>
            <a:r>
              <a:rPr lang="en-CA" sz="2400" b="1" dirty="0" err="1">
                <a:solidFill>
                  <a:schemeClr val="bg1"/>
                </a:solidFill>
              </a:rPr>
              <a:t>Dónde</a:t>
            </a:r>
            <a:r>
              <a:rPr lang="en-CA" sz="2400" b="1" dirty="0">
                <a:solidFill>
                  <a:schemeClr val="bg1"/>
                </a:solidFill>
              </a:rPr>
              <a:t> </a:t>
            </a:r>
            <a:r>
              <a:rPr lang="en-CA" sz="2400" b="1" dirty="0" err="1">
                <a:solidFill>
                  <a:schemeClr val="bg1"/>
                </a:solidFill>
              </a:rPr>
              <a:t>viven</a:t>
            </a:r>
            <a:r>
              <a:rPr lang="en-CA" sz="2400" b="1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24178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5616" y="4005064"/>
            <a:ext cx="7488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latin typeface="Arial" pitchFamily="34" charset="0"/>
                <a:cs typeface="Arial" pitchFamily="34" charset="0"/>
              </a:rPr>
              <a:t>Este grupo de personas especiales son </a:t>
            </a:r>
            <a:r>
              <a:rPr lang="es-E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Maestros Cristianos</a:t>
            </a:r>
            <a:r>
              <a:rPr lang="es-ES" sz="2400" b="1" dirty="0">
                <a:latin typeface="Arial" pitchFamily="34" charset="0"/>
                <a:cs typeface="Arial" pitchFamily="34" charset="0"/>
              </a:rPr>
              <a:t>, que comparten el Mensaje de Jesús y los principios éticos y morales de la Biblia con niños y jóvenes en 36 escuelas en Colombia </a:t>
            </a:r>
            <a:r>
              <a:rPr lang="en-CA" sz="2400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483768" y="5085184"/>
            <a:ext cx="5584584" cy="1143000"/>
          </a:xfrm>
        </p:spPr>
        <p:txBody>
          <a:bodyPr>
            <a:normAutofit/>
          </a:bodyPr>
          <a:lstStyle/>
          <a:p>
            <a:r>
              <a:rPr lang="en-CA" dirty="0"/>
              <a:t>¡</a:t>
            </a:r>
            <a:r>
              <a:rPr lang="en-CA" dirty="0" err="1"/>
              <a:t>Qué</a:t>
            </a:r>
            <a:r>
              <a:rPr lang="en-CA" dirty="0"/>
              <a:t> Hermosa labor !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860032" y="-25194"/>
            <a:ext cx="3528392" cy="64588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sz="2400" b="1" dirty="0">
                <a:solidFill>
                  <a:schemeClr val="bg1"/>
                </a:solidFill>
              </a:rPr>
              <a:t>¿</a:t>
            </a:r>
            <a:r>
              <a:rPr lang="en-CA" sz="2400" b="1" dirty="0" err="1">
                <a:solidFill>
                  <a:schemeClr val="bg1"/>
                </a:solidFill>
              </a:rPr>
              <a:t>Cómo</a:t>
            </a:r>
            <a:r>
              <a:rPr lang="en-CA" sz="2400" b="1" dirty="0">
                <a:solidFill>
                  <a:schemeClr val="bg1"/>
                </a:solidFill>
              </a:rPr>
              <a:t> lo </a:t>
            </a:r>
            <a:r>
              <a:rPr lang="en-CA" sz="2400" b="1" dirty="0" err="1">
                <a:solidFill>
                  <a:schemeClr val="bg1"/>
                </a:solidFill>
              </a:rPr>
              <a:t>hacen</a:t>
            </a:r>
            <a:r>
              <a:rPr lang="en-CA" sz="2400" b="1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1560" y="804357"/>
            <a:ext cx="7992888" cy="3200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3919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860032" y="-99392"/>
            <a:ext cx="3744416" cy="64588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sz="2400" b="1" dirty="0">
                <a:solidFill>
                  <a:schemeClr val="bg1"/>
                </a:solidFill>
              </a:rPr>
              <a:t>¿A </a:t>
            </a:r>
            <a:r>
              <a:rPr lang="en-CA" sz="2400" b="1" dirty="0" err="1">
                <a:solidFill>
                  <a:schemeClr val="bg1"/>
                </a:solidFill>
              </a:rPr>
              <a:t>dónde</a:t>
            </a:r>
            <a:r>
              <a:rPr lang="en-CA" sz="2400" b="1" dirty="0">
                <a:solidFill>
                  <a:schemeClr val="bg1"/>
                </a:solidFill>
              </a:rPr>
              <a:t> van?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968885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8075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956376" cy="5967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860032" y="-99392"/>
            <a:ext cx="3744416" cy="64588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sz="2400" b="1" dirty="0">
                <a:solidFill>
                  <a:schemeClr val="bg1"/>
                </a:solidFill>
              </a:rPr>
              <a:t>¿A </a:t>
            </a:r>
            <a:r>
              <a:rPr lang="en-CA" sz="2400" b="1" dirty="0" err="1">
                <a:solidFill>
                  <a:schemeClr val="bg1"/>
                </a:solidFill>
              </a:rPr>
              <a:t>dónde</a:t>
            </a:r>
            <a:r>
              <a:rPr lang="en-CA" sz="2400" b="1" dirty="0">
                <a:solidFill>
                  <a:schemeClr val="bg1"/>
                </a:solidFill>
              </a:rPr>
              <a:t> van?</a:t>
            </a:r>
          </a:p>
        </p:txBody>
      </p:sp>
    </p:spTree>
    <p:extLst>
      <p:ext uri="{BB962C8B-B14F-4D97-AF65-F5344CB8AC3E}">
        <p14:creationId xmlns:p14="http://schemas.microsoft.com/office/powerpoint/2010/main" val="4081521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27" y="476672"/>
            <a:ext cx="7845896" cy="588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860032" y="-99392"/>
            <a:ext cx="3744416" cy="64588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sz="2400" b="1" dirty="0">
                <a:solidFill>
                  <a:schemeClr val="bg1"/>
                </a:solidFill>
              </a:rPr>
              <a:t>¿A </a:t>
            </a:r>
            <a:r>
              <a:rPr lang="en-CA" sz="2400" b="1" dirty="0" err="1">
                <a:solidFill>
                  <a:schemeClr val="bg1"/>
                </a:solidFill>
              </a:rPr>
              <a:t>dónde</a:t>
            </a:r>
            <a:r>
              <a:rPr lang="en-CA" sz="2400" b="1" dirty="0">
                <a:solidFill>
                  <a:schemeClr val="bg1"/>
                </a:solidFill>
              </a:rPr>
              <a:t> van?</a:t>
            </a:r>
          </a:p>
        </p:txBody>
      </p:sp>
    </p:spTree>
    <p:extLst>
      <p:ext uri="{BB962C8B-B14F-4D97-AF65-F5344CB8AC3E}">
        <p14:creationId xmlns:p14="http://schemas.microsoft.com/office/powerpoint/2010/main" val="4081521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70" y="476672"/>
            <a:ext cx="7872073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860032" y="-99392"/>
            <a:ext cx="3744416" cy="64588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sz="2400" b="1" dirty="0">
                <a:solidFill>
                  <a:schemeClr val="bg1"/>
                </a:solidFill>
              </a:rPr>
              <a:t>¿A </a:t>
            </a:r>
            <a:r>
              <a:rPr lang="en-CA" sz="2400" b="1" dirty="0" err="1">
                <a:solidFill>
                  <a:schemeClr val="bg1"/>
                </a:solidFill>
              </a:rPr>
              <a:t>dónde</a:t>
            </a:r>
            <a:r>
              <a:rPr lang="en-CA" sz="2400" b="1" dirty="0">
                <a:solidFill>
                  <a:schemeClr val="bg1"/>
                </a:solidFill>
              </a:rPr>
              <a:t> van?</a:t>
            </a:r>
          </a:p>
        </p:txBody>
      </p:sp>
    </p:spTree>
    <p:extLst>
      <p:ext uri="{BB962C8B-B14F-4D97-AF65-F5344CB8AC3E}">
        <p14:creationId xmlns:p14="http://schemas.microsoft.com/office/powerpoint/2010/main" val="40815212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968885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860032" y="-99392"/>
            <a:ext cx="3744416" cy="64588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sz="2400" b="1" dirty="0">
                <a:solidFill>
                  <a:schemeClr val="bg1"/>
                </a:solidFill>
              </a:rPr>
              <a:t>¿A </a:t>
            </a:r>
            <a:r>
              <a:rPr lang="en-CA" sz="2400" b="1" dirty="0" err="1">
                <a:solidFill>
                  <a:schemeClr val="bg1"/>
                </a:solidFill>
              </a:rPr>
              <a:t>dónde</a:t>
            </a:r>
            <a:r>
              <a:rPr lang="en-CA" sz="2400" b="1" dirty="0">
                <a:solidFill>
                  <a:schemeClr val="bg1"/>
                </a:solidFill>
              </a:rPr>
              <a:t> van?</a:t>
            </a:r>
          </a:p>
        </p:txBody>
      </p:sp>
    </p:spTree>
    <p:extLst>
      <p:ext uri="{BB962C8B-B14F-4D97-AF65-F5344CB8AC3E}">
        <p14:creationId xmlns:p14="http://schemas.microsoft.com/office/powerpoint/2010/main" val="570881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644008" y="0"/>
            <a:ext cx="3600400" cy="645882"/>
          </a:xfrm>
        </p:spPr>
        <p:txBody>
          <a:bodyPr anchor="ctr">
            <a:normAutofit/>
          </a:bodyPr>
          <a:lstStyle/>
          <a:p>
            <a:pPr algn="ctr"/>
            <a:r>
              <a:rPr lang="en-CA" sz="2400" b="1" dirty="0">
                <a:solidFill>
                  <a:schemeClr val="bg1"/>
                </a:solidFill>
              </a:rPr>
              <a:t>¿</a:t>
            </a:r>
            <a:r>
              <a:rPr lang="en-CA" sz="2400" b="1" dirty="0" err="1">
                <a:solidFill>
                  <a:schemeClr val="bg1"/>
                </a:solidFill>
              </a:rPr>
              <a:t>Quiénes</a:t>
            </a:r>
            <a:r>
              <a:rPr lang="en-CA" sz="2400" b="1" dirty="0">
                <a:solidFill>
                  <a:schemeClr val="bg1"/>
                </a:solidFill>
              </a:rPr>
              <a:t> son?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518" y="796939"/>
            <a:ext cx="9144000" cy="5849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55577" y="332656"/>
            <a:ext cx="3960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Reunión anual para compartir y capacitar 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127130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Hp\Pictures\2012 Nunn Photos &amp; Videos\2012 Sep&amp;Oct Colombia Trip\IMG_906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1560" y="537110"/>
            <a:ext cx="7920880" cy="584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860032" y="-99392"/>
            <a:ext cx="3744416" cy="64588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sz="2400" b="1" dirty="0">
                <a:solidFill>
                  <a:schemeClr val="bg1"/>
                </a:solidFill>
              </a:rPr>
              <a:t>¿A </a:t>
            </a:r>
            <a:r>
              <a:rPr lang="en-CA" sz="2400" b="1" dirty="0" err="1">
                <a:solidFill>
                  <a:schemeClr val="bg1"/>
                </a:solidFill>
              </a:rPr>
              <a:t>dónde</a:t>
            </a:r>
            <a:r>
              <a:rPr lang="en-CA" sz="2400" b="1" dirty="0">
                <a:solidFill>
                  <a:schemeClr val="bg1"/>
                </a:solidFill>
              </a:rPr>
              <a:t> van?</a:t>
            </a:r>
          </a:p>
        </p:txBody>
      </p:sp>
    </p:spTree>
    <p:extLst>
      <p:ext uri="{BB962C8B-B14F-4D97-AF65-F5344CB8AC3E}">
        <p14:creationId xmlns:p14="http://schemas.microsoft.com/office/powerpoint/2010/main" val="40815212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6180" y="836712"/>
            <a:ext cx="7883387" cy="5447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860032" y="-99392"/>
            <a:ext cx="3744416" cy="64588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sz="2400" b="1" dirty="0">
                <a:solidFill>
                  <a:schemeClr val="bg1"/>
                </a:solidFill>
              </a:rPr>
              <a:t>¿A </a:t>
            </a:r>
            <a:r>
              <a:rPr lang="en-CA" sz="2400" b="1" dirty="0" err="1">
                <a:solidFill>
                  <a:schemeClr val="bg1"/>
                </a:solidFill>
              </a:rPr>
              <a:t>dónde</a:t>
            </a:r>
            <a:r>
              <a:rPr lang="en-CA" sz="2400" b="1" dirty="0">
                <a:solidFill>
                  <a:schemeClr val="bg1"/>
                </a:solidFill>
              </a:rPr>
              <a:t> van?</a:t>
            </a:r>
          </a:p>
        </p:txBody>
      </p:sp>
    </p:spTree>
    <p:extLst>
      <p:ext uri="{BB962C8B-B14F-4D97-AF65-F5344CB8AC3E}">
        <p14:creationId xmlns:p14="http://schemas.microsoft.com/office/powerpoint/2010/main" val="42705923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36" y="476672"/>
            <a:ext cx="7989912" cy="5992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860032" y="-99392"/>
            <a:ext cx="3744416" cy="64588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sz="2400" b="1" dirty="0">
                <a:solidFill>
                  <a:schemeClr val="bg1"/>
                </a:solidFill>
              </a:rPr>
              <a:t>¿A </a:t>
            </a:r>
            <a:r>
              <a:rPr lang="en-CA" sz="2400" b="1" dirty="0" err="1">
                <a:solidFill>
                  <a:schemeClr val="bg1"/>
                </a:solidFill>
              </a:rPr>
              <a:t>dónde</a:t>
            </a:r>
            <a:r>
              <a:rPr lang="en-CA" sz="2400" b="1" dirty="0">
                <a:solidFill>
                  <a:schemeClr val="bg1"/>
                </a:solidFill>
              </a:rPr>
              <a:t> van?</a:t>
            </a:r>
          </a:p>
        </p:txBody>
      </p:sp>
    </p:spTree>
    <p:extLst>
      <p:ext uri="{BB962C8B-B14F-4D97-AF65-F5344CB8AC3E}">
        <p14:creationId xmlns:p14="http://schemas.microsoft.com/office/powerpoint/2010/main" val="42705923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989912" cy="5992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860032" y="-99392"/>
            <a:ext cx="3744416" cy="64588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sz="2400" b="1" dirty="0">
                <a:solidFill>
                  <a:schemeClr val="bg1"/>
                </a:solidFill>
              </a:rPr>
              <a:t>¿A </a:t>
            </a:r>
            <a:r>
              <a:rPr lang="en-CA" sz="2400" b="1" dirty="0" err="1">
                <a:solidFill>
                  <a:schemeClr val="bg1"/>
                </a:solidFill>
              </a:rPr>
              <a:t>dónde</a:t>
            </a:r>
            <a:r>
              <a:rPr lang="en-CA" sz="2400" b="1" dirty="0">
                <a:solidFill>
                  <a:schemeClr val="bg1"/>
                </a:solidFill>
              </a:rPr>
              <a:t> van?</a:t>
            </a:r>
          </a:p>
        </p:txBody>
      </p:sp>
    </p:spTree>
    <p:extLst>
      <p:ext uri="{BB962C8B-B14F-4D97-AF65-F5344CB8AC3E}">
        <p14:creationId xmlns:p14="http://schemas.microsoft.com/office/powerpoint/2010/main" val="30791823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4979" y="548680"/>
            <a:ext cx="7870287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860032" y="-99392"/>
            <a:ext cx="3744416" cy="64588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sz="2400" b="1" dirty="0">
                <a:solidFill>
                  <a:schemeClr val="bg1"/>
                </a:solidFill>
              </a:rPr>
              <a:t>¿A </a:t>
            </a:r>
            <a:r>
              <a:rPr lang="en-CA" sz="2400" b="1" dirty="0" err="1">
                <a:solidFill>
                  <a:schemeClr val="bg1"/>
                </a:solidFill>
              </a:rPr>
              <a:t>dónde</a:t>
            </a:r>
            <a:r>
              <a:rPr lang="en-CA" sz="2400" b="1" dirty="0">
                <a:solidFill>
                  <a:schemeClr val="bg1"/>
                </a:solidFill>
              </a:rPr>
              <a:t> van?</a:t>
            </a:r>
          </a:p>
        </p:txBody>
      </p:sp>
    </p:spTree>
    <p:extLst>
      <p:ext uri="{BB962C8B-B14F-4D97-AF65-F5344CB8AC3E}">
        <p14:creationId xmlns:p14="http://schemas.microsoft.com/office/powerpoint/2010/main" val="30791823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86" y="1052736"/>
            <a:ext cx="7884442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860032" y="-99392"/>
            <a:ext cx="3744416" cy="64588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sz="2400" b="1" dirty="0">
                <a:solidFill>
                  <a:schemeClr val="bg1"/>
                </a:solidFill>
              </a:rPr>
              <a:t>¿A </a:t>
            </a:r>
            <a:r>
              <a:rPr lang="en-CA" sz="2400" b="1" dirty="0" err="1">
                <a:solidFill>
                  <a:schemeClr val="bg1"/>
                </a:solidFill>
              </a:rPr>
              <a:t>dónde</a:t>
            </a:r>
            <a:r>
              <a:rPr lang="en-CA" sz="2400" b="1" dirty="0">
                <a:solidFill>
                  <a:schemeClr val="bg1"/>
                </a:solidFill>
              </a:rPr>
              <a:t> van?</a:t>
            </a:r>
          </a:p>
        </p:txBody>
      </p:sp>
    </p:spTree>
    <p:extLst>
      <p:ext uri="{BB962C8B-B14F-4D97-AF65-F5344CB8AC3E}">
        <p14:creationId xmlns:p14="http://schemas.microsoft.com/office/powerpoint/2010/main" val="42705923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9585" y="836712"/>
            <a:ext cx="8252700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860032" y="-99392"/>
            <a:ext cx="3744416" cy="64588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sz="2400" b="1" dirty="0">
                <a:solidFill>
                  <a:schemeClr val="bg1"/>
                </a:solidFill>
              </a:rPr>
              <a:t>¿A </a:t>
            </a:r>
            <a:r>
              <a:rPr lang="en-CA" sz="2400" b="1" dirty="0" err="1">
                <a:solidFill>
                  <a:schemeClr val="bg1"/>
                </a:solidFill>
              </a:rPr>
              <a:t>dónde</a:t>
            </a:r>
            <a:r>
              <a:rPr lang="en-CA" sz="2400" b="1" dirty="0">
                <a:solidFill>
                  <a:schemeClr val="bg1"/>
                </a:solidFill>
              </a:rPr>
              <a:t> van?</a:t>
            </a:r>
          </a:p>
        </p:txBody>
      </p:sp>
    </p:spTree>
    <p:extLst>
      <p:ext uri="{BB962C8B-B14F-4D97-AF65-F5344CB8AC3E}">
        <p14:creationId xmlns:p14="http://schemas.microsoft.com/office/powerpoint/2010/main" val="31366718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7920880" cy="673144"/>
          </a:xfrm>
        </p:spPr>
        <p:txBody>
          <a:bodyPr anchor="t">
            <a:normAutofit/>
          </a:bodyPr>
          <a:lstStyle/>
          <a:p>
            <a:r>
              <a:rPr lang="es-ES" sz="3200" b="1" u="sng" dirty="0">
                <a:latin typeface="Arial" pitchFamily="34" charset="0"/>
                <a:cs typeface="Arial" pitchFamily="34" charset="0"/>
              </a:rPr>
              <a:t>Cómo</a:t>
            </a:r>
            <a:r>
              <a:rPr lang="es-ES" sz="3200" b="1" dirty="0">
                <a:latin typeface="Arial" pitchFamily="34" charset="0"/>
                <a:cs typeface="Arial" pitchFamily="34" charset="0"/>
              </a:rPr>
              <a:t> podemos orar por ellos</a:t>
            </a:r>
            <a:r>
              <a:rPr lang="en-CA" sz="3200" b="1" dirty="0"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99592" y="1556792"/>
            <a:ext cx="7704856" cy="506467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s-ES" b="1" dirty="0">
                <a:latin typeface="Arial" pitchFamily="34" charset="0"/>
                <a:cs typeface="Arial" pitchFamily="34" charset="0"/>
                <a:sym typeface="Wingdings" pitchFamily="2" charset="2"/>
              </a:rPr>
              <a:t>Que Dios los mantenga cerca de Sí Mismo en </a:t>
            </a:r>
            <a:br>
              <a:rPr lang="es-ES" b="1" dirty="0">
                <a:latin typeface="Arial" pitchFamily="34" charset="0"/>
                <a:cs typeface="Arial" pitchFamily="34" charset="0"/>
                <a:sym typeface="Wingdings" pitchFamily="2" charset="2"/>
              </a:rPr>
            </a:br>
            <a:r>
              <a:rPr lang="es-ES" b="1" dirty="0">
                <a:latin typeface="Arial" pitchFamily="34" charset="0"/>
                <a:cs typeface="Arial" pitchFamily="34" charset="0"/>
                <a:sym typeface="Wingdings" pitchFamily="2" charset="2"/>
              </a:rPr>
              <a:t>su caminar personal y vida familiar.</a:t>
            </a:r>
          </a:p>
          <a:p>
            <a:pPr>
              <a:buFont typeface="Arial" pitchFamily="34" charset="0"/>
              <a:buChar char="•"/>
            </a:pPr>
            <a:r>
              <a:rPr lang="es-ES" b="1" dirty="0">
                <a:latin typeface="Arial" pitchFamily="34" charset="0"/>
                <a:cs typeface="Arial" pitchFamily="34" charset="0"/>
                <a:sym typeface="Wingdings" pitchFamily="2" charset="2"/>
              </a:rPr>
              <a:t>Que Dios les abra las puertas para llegar a niños en más escuelas y colegios.</a:t>
            </a:r>
          </a:p>
          <a:p>
            <a:pPr>
              <a:buFont typeface="Arial" pitchFamily="34" charset="0"/>
              <a:buChar char="•"/>
            </a:pPr>
            <a:r>
              <a:rPr lang="es-ES" b="1" dirty="0">
                <a:latin typeface="Arial" pitchFamily="34" charset="0"/>
                <a:cs typeface="Arial" pitchFamily="34" charset="0"/>
                <a:sym typeface="Wingdings" pitchFamily="2" charset="2"/>
              </a:rPr>
              <a:t>Que a través de estos docentes misioneros, </a:t>
            </a:r>
            <a:br>
              <a:rPr lang="es-ES" b="1" dirty="0">
                <a:latin typeface="Arial" pitchFamily="34" charset="0"/>
                <a:cs typeface="Arial" pitchFamily="34" charset="0"/>
                <a:sym typeface="Wingdings" pitchFamily="2" charset="2"/>
              </a:rPr>
            </a:br>
            <a:r>
              <a:rPr lang="es-ES" b="1" dirty="0">
                <a:latin typeface="Arial" pitchFamily="34" charset="0"/>
                <a:cs typeface="Arial" pitchFamily="34" charset="0"/>
                <a:sym typeface="Wingdings" pitchFamily="2" charset="2"/>
              </a:rPr>
              <a:t>Dios cambie los corazones de niños, jóvenes y adolescentes, sus padres y maestros de clase.</a:t>
            </a:r>
          </a:p>
          <a:p>
            <a:pPr>
              <a:buFont typeface="Arial" pitchFamily="34" charset="0"/>
              <a:buChar char="•"/>
            </a:pPr>
            <a:r>
              <a:rPr lang="es-ES" b="1" dirty="0">
                <a:latin typeface="Arial" pitchFamily="34" charset="0"/>
                <a:cs typeface="Arial" pitchFamily="34" charset="0"/>
                <a:sym typeface="Wingdings" pitchFamily="2" charset="2"/>
              </a:rPr>
              <a:t>Que Dios les ayude a trabajar juntos en armonía, animando el uno al otro en sus vidas y apoyándose mutuamente en su trabajo.</a:t>
            </a:r>
          </a:p>
          <a:p>
            <a:pPr>
              <a:buFont typeface="Arial" pitchFamily="34" charset="0"/>
              <a:buChar char="•"/>
            </a:pPr>
            <a:r>
              <a:rPr lang="es-ES" b="1" dirty="0">
                <a:latin typeface="Arial" pitchFamily="34" charset="0"/>
                <a:cs typeface="Arial" pitchFamily="34" charset="0"/>
                <a:sym typeface="Wingdings" pitchFamily="2" charset="2"/>
              </a:rPr>
              <a:t>También podemos unirnos a su labor prestándoles apoyo práctico y </a:t>
            </a:r>
            <a:r>
              <a:rPr lang="es-ES" b="1">
                <a:latin typeface="Arial" pitchFamily="34" charset="0"/>
                <a:cs typeface="Arial" pitchFamily="34" charset="0"/>
                <a:sym typeface="Wingdings" pitchFamily="2" charset="2"/>
              </a:rPr>
              <a:t>económico.</a:t>
            </a:r>
            <a:endParaRPr lang="en-CA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716016" y="-25194"/>
            <a:ext cx="3744416" cy="64588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sz="2400" b="1" dirty="0">
                <a:solidFill>
                  <a:schemeClr val="bg1"/>
                </a:solidFill>
              </a:rPr>
              <a:t>OREMOS POR ELLOS…</a:t>
            </a:r>
          </a:p>
        </p:txBody>
      </p:sp>
    </p:spTree>
    <p:extLst>
      <p:ext uri="{BB962C8B-B14F-4D97-AF65-F5344CB8AC3E}">
        <p14:creationId xmlns:p14="http://schemas.microsoft.com/office/powerpoint/2010/main" val="107770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Hp\Pictures\2012 Nunn Photos &amp; Videos\2012 Sep&amp;Oct Colombia Trip\_Daissy Valenc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39" y="174981"/>
            <a:ext cx="1124261" cy="161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Hp\Pictures\2012 Nunn Photos &amp; Videos\2012 Sep&amp;Oct Colombia Trip\_Eduar Tapasc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907" y="862314"/>
            <a:ext cx="1016000" cy="153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Hp\Pictures\2012 Nunn Photos &amp; Videos\2012 Sep&amp;Oct Colombia Trip\_Fernando Ramirez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557" y="4562004"/>
            <a:ext cx="1191510" cy="1702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Hp\Pictures\2012 Nunn Photos &amp; Videos\2012 Sep&amp;Oct Colombia Trip\_Jorge Rey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934" y="617340"/>
            <a:ext cx="1137032" cy="157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Hp\Pictures\2012 Nunn Photos &amp; Videos\2012 Sep&amp;Oct Colombia Trip\_Juan Pabl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39" y="2582823"/>
            <a:ext cx="1157217" cy="152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Hp\Pictures\2012 Nunn Photos &amp; Videos\2012 Sep&amp;Oct Colombia Trip\_Lida Villamiza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78" y="4941168"/>
            <a:ext cx="1302444" cy="1706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Hp\Pictures\2012 Nunn Photos &amp; Videos\2012 Sep&amp;Oct Colombia Trip\_Maria Elen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054" y="765465"/>
            <a:ext cx="1123555" cy="147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Hp\Pictures\2012 Nunn Photos &amp; Videos\2012 Sep&amp;Oct Colombia Trip\_Martha Villa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907" y="4644217"/>
            <a:ext cx="1183072" cy="166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:\Users\Hp\Pictures\2012 Nunn Photos &amp; Videos\2012 Sep&amp;Oct Colombia Trip\_Milena Carreno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949" y="2859045"/>
            <a:ext cx="1067867" cy="152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Hp\Pictures\2012 Nunn Photos &amp; Videos\2012 Sep&amp;Oct Colombia Trip\_Nerie Soto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046" y="2705182"/>
            <a:ext cx="1163126" cy="162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:\Users\Hp\Pictures\2012 Nunn Photos &amp; Videos\2012 Sep&amp;Oct Colombia Trip\_Olga Lucia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952" y="2821578"/>
            <a:ext cx="1151243" cy="161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C:\Users\Hp\Pictures\2012 Nunn Photos &amp; Videos\2012 Sep&amp;Oct Colombia Trip\_Rubiel Palacio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215" y="4689307"/>
            <a:ext cx="1133475" cy="154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C:\Users\Hp\Pictures\2012 Nunn Photos &amp; Videos\2012 Sep&amp;Oct Colombia Trip\_Stella Roser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263" y="5060148"/>
            <a:ext cx="1222442" cy="172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 descr="C:\Users\Hp\Pictures\2012 Nunn Photos &amp; Videos\2012 Sep&amp;Oct Colombia Trip\_Yenny Trejos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621" y="2403663"/>
            <a:ext cx="1118717" cy="159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C:\Users\Hp\Pictures\2012 Nunn Photos &amp; Videos\2012 Sep&amp;Oct Colombia Trip\_Zulma Patino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366" y="689553"/>
            <a:ext cx="1125471" cy="155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1825669"/>
            <a:ext cx="115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err="1"/>
              <a:t>Daissy</a:t>
            </a:r>
            <a:endParaRPr lang="en-CA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967802" y="2213491"/>
            <a:ext cx="115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Jorge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103685" y="435258"/>
            <a:ext cx="1635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Maria Elena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06923" y="862314"/>
            <a:ext cx="115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err="1"/>
              <a:t>Zulma</a:t>
            </a:r>
            <a:endParaRPr lang="en-CA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945582" y="1429189"/>
            <a:ext cx="115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err="1"/>
              <a:t>Eduar</a:t>
            </a:r>
            <a:endParaRPr lang="en-CA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20377" y="4145471"/>
            <a:ext cx="1716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/>
              <a:t>Juan Pablo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73934" y="3148327"/>
            <a:ext cx="115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Olga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166600" y="2452246"/>
            <a:ext cx="115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err="1"/>
              <a:t>Nerié</a:t>
            </a:r>
            <a:endParaRPr lang="en-CA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7380312" y="2621245"/>
            <a:ext cx="115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Milena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765966" y="3994936"/>
            <a:ext cx="115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err="1"/>
              <a:t>Yenny</a:t>
            </a:r>
            <a:endParaRPr lang="en-CA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539552" y="4612486"/>
            <a:ext cx="115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err="1"/>
              <a:t>Lida</a:t>
            </a:r>
            <a:endParaRPr lang="en-CA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2036734" y="6233944"/>
            <a:ext cx="115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err="1"/>
              <a:t>Rubiel</a:t>
            </a:r>
            <a:endParaRPr lang="en-CA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3918102" y="4688229"/>
            <a:ext cx="115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Stella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629830" y="6233944"/>
            <a:ext cx="1343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Fernando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925188" y="5108314"/>
            <a:ext cx="1246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Martha</a:t>
            </a: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4644008" y="0"/>
            <a:ext cx="3600400" cy="64588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CA" sz="2400" b="1">
                <a:solidFill>
                  <a:schemeClr val="bg1"/>
                </a:solidFill>
              </a:rPr>
              <a:t>¿Quiénes son?</a:t>
            </a:r>
            <a:endParaRPr lang="en-C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98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742" y="764704"/>
            <a:ext cx="4788532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3995936" y="3284984"/>
            <a:ext cx="1080120" cy="1075531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44008" y="0"/>
            <a:ext cx="3600400" cy="64588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CA" sz="2400" b="1" dirty="0">
                <a:solidFill>
                  <a:schemeClr val="bg1"/>
                </a:solidFill>
              </a:rPr>
              <a:t>¿</a:t>
            </a:r>
            <a:r>
              <a:rPr lang="en-CA" sz="2400" b="1" dirty="0" err="1">
                <a:solidFill>
                  <a:schemeClr val="bg1"/>
                </a:solidFill>
              </a:rPr>
              <a:t>Dónde</a:t>
            </a:r>
            <a:r>
              <a:rPr lang="en-CA" sz="2400" b="1" dirty="0">
                <a:solidFill>
                  <a:schemeClr val="bg1"/>
                </a:solidFill>
              </a:rPr>
              <a:t> </a:t>
            </a:r>
            <a:r>
              <a:rPr lang="en-CA" sz="2400" b="1" dirty="0" err="1">
                <a:solidFill>
                  <a:schemeClr val="bg1"/>
                </a:solidFill>
              </a:rPr>
              <a:t>viven</a:t>
            </a:r>
            <a:r>
              <a:rPr lang="en-CA" sz="2400" b="1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54724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5576" y="588818"/>
            <a:ext cx="5323951" cy="5680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1721" y="3814524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04121" y="4017818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03849" y="2701266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42588" y="2439656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06484" y="3425820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40423" y="3590448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06484" y="3756208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10928" y="3590448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72371" y="3852058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079527" y="1988840"/>
            <a:ext cx="2596929" cy="3816424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CA" sz="3600" b="1" dirty="0"/>
              <a:t>¡</a:t>
            </a:r>
            <a:r>
              <a:rPr lang="en-CA" sz="3600" b="1" dirty="0" err="1"/>
              <a:t>En</a:t>
            </a:r>
            <a:r>
              <a:rPr lang="en-CA" sz="3600" b="1" dirty="0"/>
              <a:t> </a:t>
            </a:r>
            <a:r>
              <a:rPr lang="en-CA" sz="3600" b="1" dirty="0" err="1"/>
              <a:t>los</a:t>
            </a:r>
            <a:r>
              <a:rPr lang="en-CA" sz="3600" b="1" dirty="0"/>
              <a:t> pueblos y </a:t>
            </a:r>
            <a:r>
              <a:rPr lang="en-CA" sz="3600" b="1" dirty="0" err="1"/>
              <a:t>ciudades</a:t>
            </a:r>
            <a:r>
              <a:rPr lang="en-CA" sz="3600" b="1" dirty="0"/>
              <a:t> de </a:t>
            </a:r>
            <a:r>
              <a:rPr lang="en-CA" sz="3600" b="1" dirty="0" err="1"/>
              <a:t>muchas</a:t>
            </a:r>
            <a:r>
              <a:rPr lang="en-CA" sz="3600" b="1" dirty="0"/>
              <a:t> </a:t>
            </a:r>
            <a:r>
              <a:rPr lang="en-CA" sz="3600" b="1" dirty="0" err="1"/>
              <a:t>partes</a:t>
            </a:r>
            <a:r>
              <a:rPr lang="en-CA" sz="3600" b="1" dirty="0"/>
              <a:t> de Colombia!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644008" y="0"/>
            <a:ext cx="3600400" cy="64588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CA" sz="2400" b="1" dirty="0">
                <a:solidFill>
                  <a:schemeClr val="bg1"/>
                </a:solidFill>
              </a:rPr>
              <a:t>¿</a:t>
            </a:r>
            <a:r>
              <a:rPr lang="en-CA" sz="2400" b="1" dirty="0" err="1">
                <a:solidFill>
                  <a:schemeClr val="bg1"/>
                </a:solidFill>
              </a:rPr>
              <a:t>Dónde</a:t>
            </a:r>
            <a:r>
              <a:rPr lang="en-CA" sz="2400" b="1" dirty="0">
                <a:solidFill>
                  <a:schemeClr val="bg1"/>
                </a:solidFill>
              </a:rPr>
              <a:t> </a:t>
            </a:r>
            <a:r>
              <a:rPr lang="en-CA" sz="2400" b="1" dirty="0" err="1">
                <a:solidFill>
                  <a:schemeClr val="bg1"/>
                </a:solidFill>
              </a:rPr>
              <a:t>viven</a:t>
            </a:r>
            <a:r>
              <a:rPr lang="en-CA" sz="2400" b="1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8790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920880" cy="594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644008" y="-99392"/>
            <a:ext cx="3600400" cy="64588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CA" sz="2400" b="1" dirty="0">
                <a:solidFill>
                  <a:schemeClr val="bg1"/>
                </a:solidFill>
              </a:rPr>
              <a:t>¿</a:t>
            </a:r>
            <a:r>
              <a:rPr lang="en-CA" sz="2400" b="1" dirty="0" err="1">
                <a:solidFill>
                  <a:schemeClr val="bg1"/>
                </a:solidFill>
              </a:rPr>
              <a:t>Dónde</a:t>
            </a:r>
            <a:r>
              <a:rPr lang="en-CA" sz="2400" b="1" dirty="0">
                <a:solidFill>
                  <a:schemeClr val="bg1"/>
                </a:solidFill>
              </a:rPr>
              <a:t> </a:t>
            </a:r>
            <a:r>
              <a:rPr lang="en-CA" sz="2400" b="1" dirty="0" err="1">
                <a:solidFill>
                  <a:schemeClr val="bg1"/>
                </a:solidFill>
              </a:rPr>
              <a:t>viven</a:t>
            </a:r>
            <a:r>
              <a:rPr lang="en-CA" sz="2400" b="1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16291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917904" cy="5938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644008" y="-99392"/>
            <a:ext cx="3600400" cy="64588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CA" sz="2400" b="1" dirty="0">
                <a:solidFill>
                  <a:schemeClr val="bg1"/>
                </a:solidFill>
              </a:rPr>
              <a:t>¿</a:t>
            </a:r>
            <a:r>
              <a:rPr lang="en-CA" sz="2400" b="1" dirty="0" err="1">
                <a:solidFill>
                  <a:schemeClr val="bg1"/>
                </a:solidFill>
              </a:rPr>
              <a:t>Dónde</a:t>
            </a:r>
            <a:r>
              <a:rPr lang="en-CA" sz="2400" b="1" dirty="0">
                <a:solidFill>
                  <a:schemeClr val="bg1"/>
                </a:solidFill>
              </a:rPr>
              <a:t> </a:t>
            </a:r>
            <a:r>
              <a:rPr lang="en-CA" sz="2400" b="1" dirty="0" err="1">
                <a:solidFill>
                  <a:schemeClr val="bg1"/>
                </a:solidFill>
              </a:rPr>
              <a:t>viven</a:t>
            </a:r>
            <a:r>
              <a:rPr lang="en-CA" sz="2400" b="1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52903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64506"/>
            <a:ext cx="7917904" cy="5938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644008" y="-99392"/>
            <a:ext cx="3600400" cy="64588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CA" sz="2400" b="1" dirty="0">
                <a:solidFill>
                  <a:schemeClr val="bg1"/>
                </a:solidFill>
              </a:rPr>
              <a:t>¿</a:t>
            </a:r>
            <a:r>
              <a:rPr lang="en-CA" sz="2400" b="1" dirty="0" err="1">
                <a:solidFill>
                  <a:schemeClr val="bg1"/>
                </a:solidFill>
              </a:rPr>
              <a:t>Dónde</a:t>
            </a:r>
            <a:r>
              <a:rPr lang="en-CA" sz="2400" b="1" dirty="0">
                <a:solidFill>
                  <a:schemeClr val="bg1"/>
                </a:solidFill>
              </a:rPr>
              <a:t> </a:t>
            </a:r>
            <a:r>
              <a:rPr lang="en-CA" sz="2400" b="1" dirty="0" err="1">
                <a:solidFill>
                  <a:schemeClr val="bg1"/>
                </a:solidFill>
              </a:rPr>
              <a:t>viven</a:t>
            </a:r>
            <a:r>
              <a:rPr lang="en-CA" sz="2400" b="1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52903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845896" cy="588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644008" y="-99392"/>
            <a:ext cx="3600400" cy="64588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CA" sz="2400" b="1" dirty="0">
                <a:solidFill>
                  <a:schemeClr val="bg1"/>
                </a:solidFill>
              </a:rPr>
              <a:t>¿</a:t>
            </a:r>
            <a:r>
              <a:rPr lang="en-CA" sz="2400" b="1" dirty="0" err="1">
                <a:solidFill>
                  <a:schemeClr val="bg1"/>
                </a:solidFill>
              </a:rPr>
              <a:t>Dónde</a:t>
            </a:r>
            <a:r>
              <a:rPr lang="en-CA" sz="2400" b="1" dirty="0">
                <a:solidFill>
                  <a:schemeClr val="bg1"/>
                </a:solidFill>
              </a:rPr>
              <a:t> </a:t>
            </a:r>
            <a:r>
              <a:rPr lang="en-CA" sz="2400" b="1" dirty="0" err="1">
                <a:solidFill>
                  <a:schemeClr val="bg1"/>
                </a:solidFill>
              </a:rPr>
              <a:t>viven</a:t>
            </a:r>
            <a:r>
              <a:rPr lang="en-CA" sz="2400" b="1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529039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877</TotalTime>
  <Words>238</Words>
  <Application>Microsoft Office PowerPoint</Application>
  <PresentationFormat>Diavoorstelling (4:3)</PresentationFormat>
  <Paragraphs>65</Paragraphs>
  <Slides>27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32" baseType="lpstr">
      <vt:lpstr>Century Gothic</vt:lpstr>
      <vt:lpstr>Wingdings</vt:lpstr>
      <vt:lpstr>Arial</vt:lpstr>
      <vt:lpstr>Wingdings 2</vt:lpstr>
      <vt:lpstr>Austin</vt:lpstr>
      <vt:lpstr>MAESTROS MISIONEROS</vt:lpstr>
      <vt:lpstr>¿Quiénes son?</vt:lpstr>
      <vt:lpstr>PowerPoint-presentatie</vt:lpstr>
      <vt:lpstr>PowerPoint-presentatie</vt:lpstr>
      <vt:lpstr>¡En los pueblos y ciudades de muchas partes de Colombia!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¡Qué Hermosa labor !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Cómo podemos orar por ellos: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MISSIONARY EVENING</dc:title>
  <dc:creator>Hp</dc:creator>
  <cp:lastModifiedBy>Philip Nunn</cp:lastModifiedBy>
  <cp:revision>91</cp:revision>
  <dcterms:created xsi:type="dcterms:W3CDTF">2011-10-11T19:30:44Z</dcterms:created>
  <dcterms:modified xsi:type="dcterms:W3CDTF">2017-05-03T07:02:30Z</dcterms:modified>
</cp:coreProperties>
</file>