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84" r:id="rId3"/>
    <p:sldId id="286" r:id="rId4"/>
    <p:sldId id="294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74" r:id="rId15"/>
    <p:sldId id="305" r:id="rId16"/>
    <p:sldId id="306" r:id="rId17"/>
    <p:sldId id="307" r:id="rId18"/>
    <p:sldId id="308" r:id="rId19"/>
    <p:sldId id="313" r:id="rId20"/>
    <p:sldId id="312" r:id="rId21"/>
    <p:sldId id="314" r:id="rId22"/>
    <p:sldId id="315" r:id="rId23"/>
    <p:sldId id="317" r:id="rId24"/>
    <p:sldId id="318" r:id="rId25"/>
    <p:sldId id="316" r:id="rId26"/>
    <p:sldId id="319" r:id="rId27"/>
    <p:sldId id="260" r:id="rId2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9" y="2708476"/>
            <a:ext cx="3528392" cy="1512612"/>
          </a:xfrm>
        </p:spPr>
        <p:txBody>
          <a:bodyPr/>
          <a:lstStyle/>
          <a:p>
            <a:pPr algn="ctr"/>
            <a:r>
              <a:rPr lang="en-CA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MISSIONARY TEACHERS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9" y="4421080"/>
            <a:ext cx="3528392" cy="1260629"/>
          </a:xfrm>
        </p:spPr>
        <p:txBody>
          <a:bodyPr>
            <a:normAutofit lnSpcReduction="10000"/>
          </a:bodyPr>
          <a:lstStyle/>
          <a:p>
            <a:pPr algn="ctr"/>
            <a:r>
              <a:rPr lang="en-CA" b="1" dirty="0"/>
              <a:t>Het </a:t>
            </a:r>
            <a:r>
              <a:rPr lang="en-CA" b="1" dirty="0" err="1"/>
              <a:t>dienen</a:t>
            </a:r>
            <a:r>
              <a:rPr lang="en-CA" b="1" dirty="0"/>
              <a:t> van God </a:t>
            </a:r>
          </a:p>
          <a:p>
            <a:pPr algn="ctr"/>
            <a:r>
              <a:rPr lang="en-CA" b="1" dirty="0"/>
              <a:t>in </a:t>
            </a:r>
            <a:r>
              <a:rPr lang="en-CA" b="1" dirty="0" err="1"/>
              <a:t>openbare</a:t>
            </a:r>
            <a:r>
              <a:rPr lang="en-CA" b="1" dirty="0"/>
              <a:t> </a:t>
            </a:r>
            <a:r>
              <a:rPr lang="en-CA" b="1" dirty="0" err="1"/>
              <a:t>en</a:t>
            </a:r>
            <a:r>
              <a:rPr lang="en-CA" b="1" dirty="0"/>
              <a:t> </a:t>
            </a:r>
          </a:p>
          <a:p>
            <a:pPr algn="ctr"/>
            <a:r>
              <a:rPr lang="en-CA" b="1" dirty="0" err="1"/>
              <a:t>privé</a:t>
            </a:r>
            <a:r>
              <a:rPr lang="en-CA" b="1" dirty="0"/>
              <a:t> </a:t>
            </a:r>
            <a:r>
              <a:rPr lang="en-CA" b="1" dirty="0" err="1"/>
              <a:t>scholen</a:t>
            </a:r>
            <a:endParaRPr lang="en-CA" b="1" dirty="0"/>
          </a:p>
          <a:p>
            <a:pPr algn="ctr"/>
            <a:r>
              <a:rPr lang="en-CA" b="1" dirty="0"/>
              <a:t>- 2013 -</a:t>
            </a:r>
          </a:p>
        </p:txBody>
      </p:sp>
      <p:sp>
        <p:nvSpPr>
          <p:cNvPr id="4" name="Rechthoek 3"/>
          <p:cNvSpPr/>
          <p:nvPr/>
        </p:nvSpPr>
        <p:spPr>
          <a:xfrm>
            <a:off x="179512" y="53585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www.philipnunn.com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Teamwork &gt; Support Mission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4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Waar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wonen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590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Waar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wonen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17904" cy="59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Waar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wonen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" y="476672"/>
            <a:ext cx="78728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Waar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wonen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8" y="476672"/>
            <a:ext cx="787287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7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00506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>
                <a:latin typeface="Arial" pitchFamily="34" charset="0"/>
                <a:cs typeface="Arial" pitchFamily="34" charset="0"/>
              </a:rPr>
              <a:t>Deze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groep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speciale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mensen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zijn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Christelijke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docenten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die het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Evangelie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van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Jezus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Christus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en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Bijbelverhalen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vertellen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aan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jongens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en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meisjes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in 36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verschillende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</a:rPr>
              <a:t>scholen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 in.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672" y="5085184"/>
            <a:ext cx="6448680" cy="1143000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Wat</a:t>
            </a:r>
            <a:r>
              <a:rPr lang="en-CA" dirty="0"/>
              <a:t> </a:t>
            </a:r>
            <a:r>
              <a:rPr lang="en-CA" dirty="0" err="1"/>
              <a:t>een</a:t>
            </a:r>
            <a:r>
              <a:rPr lang="en-CA" dirty="0"/>
              <a:t> </a:t>
            </a:r>
            <a:r>
              <a:rPr lang="en-CA" dirty="0" err="1"/>
              <a:t>geweldig</a:t>
            </a:r>
            <a:r>
              <a:rPr lang="en-CA" dirty="0"/>
              <a:t> </a:t>
            </a:r>
            <a:r>
              <a:rPr lang="en-CA" dirty="0" err="1"/>
              <a:t>werk</a:t>
            </a:r>
            <a:r>
              <a:rPr lang="en-CA" dirty="0"/>
              <a:t>! </a:t>
            </a:r>
            <a:r>
              <a:rPr lang="en-CA" dirty="0">
                <a:sym typeface="Wingdings" pitchFamily="2" charset="2"/>
              </a:rPr>
              <a:t></a:t>
            </a:r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-25194"/>
            <a:ext cx="3528392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Hoe </a:t>
            </a:r>
            <a:r>
              <a:rPr lang="en-CA" sz="2400" b="1" dirty="0" err="1">
                <a:solidFill>
                  <a:schemeClr val="bg1"/>
                </a:solidFill>
              </a:rPr>
              <a:t>doen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het?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804357"/>
            <a:ext cx="7992888" cy="32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1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07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56376" cy="596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7" y="476672"/>
            <a:ext cx="7845896" cy="588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" y="476672"/>
            <a:ext cx="787207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88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600400" cy="645882"/>
          </a:xfrm>
        </p:spPr>
        <p:txBody>
          <a:bodyPr anchor="ctr">
            <a:normAutofit/>
          </a:bodyPr>
          <a:lstStyle/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Wie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zijn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18" y="796939"/>
            <a:ext cx="9144000" cy="584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9" y="427607"/>
            <a:ext cx="396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Teamvergadering om te delen, aanmoedigen en training</a:t>
            </a:r>
          </a:p>
          <a:p>
            <a:pPr algn="ctr"/>
            <a:r>
              <a:rPr lang="nl-NL" b="1" dirty="0"/>
              <a:t>2 x jaar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2713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18434" name="Picture 2" descr="C:\Users\Hp\Pictures\2012 Nunn Photos &amp; Videos\2012 Sep&amp;Oct Colombia Trip\IMG_90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37110"/>
            <a:ext cx="7920880" cy="58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180" y="836712"/>
            <a:ext cx="7883387" cy="54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92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6" y="476672"/>
            <a:ext cx="7989912" cy="59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92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89912" cy="59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82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979" y="548680"/>
            <a:ext cx="787028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8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6" y="1052736"/>
            <a:ext cx="788444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92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Naar</a:t>
            </a:r>
            <a:r>
              <a:rPr lang="en-CA" sz="2400" b="1" dirty="0">
                <a:solidFill>
                  <a:schemeClr val="bg1"/>
                </a:solidFill>
              </a:rPr>
              <a:t> WIE </a:t>
            </a:r>
            <a:r>
              <a:rPr lang="en-CA" sz="2400" b="1" dirty="0" err="1">
                <a:solidFill>
                  <a:schemeClr val="bg1"/>
                </a:solidFill>
              </a:rPr>
              <a:t>gaan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 toe?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85" y="836712"/>
            <a:ext cx="82527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71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673144"/>
          </a:xfrm>
        </p:spPr>
        <p:txBody>
          <a:bodyPr anchor="t">
            <a:normAutofit/>
          </a:bodyPr>
          <a:lstStyle/>
          <a:p>
            <a:r>
              <a:rPr lang="en-CA" sz="3200" b="1" u="sng" dirty="0" err="1">
                <a:latin typeface="Arial" pitchFamily="34" charset="0"/>
                <a:cs typeface="Arial" pitchFamily="34" charset="0"/>
              </a:rPr>
              <a:t>Bidt</a:t>
            </a:r>
            <a:r>
              <a:rPr lang="en-CA" sz="32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50646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Dat</a:t>
            </a: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God hen en </a:t>
            </a: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hun</a:t>
            </a: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familie</a:t>
            </a: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dicht</a:t>
            </a: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bij</a:t>
            </a: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Hem </a:t>
            </a: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houdt</a:t>
            </a:r>
            <a:endParaRPr lang="en-CA" sz="24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Dat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God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ook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andere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scholen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mogelijkheden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geeft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om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over Hem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te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spreken</a:t>
            </a:r>
            <a:endParaRPr lang="en-CA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Dat</a:t>
            </a: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God door </a:t>
            </a: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deze</a:t>
            </a: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docenten</a:t>
            </a: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harten</a:t>
            </a: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van </a:t>
            </a: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jongens</a:t>
            </a: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en </a:t>
            </a:r>
            <a:r>
              <a:rPr lang="en-CA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meisjes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hun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ouders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en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hun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leraren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aanraakt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en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veranderd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Dat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God hen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helpt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om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samen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te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werken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elkaar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te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bemoedigen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en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elkaar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te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ondersteunen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Dat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ook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wij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practisce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hulp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kunnen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bieden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in het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ondersteunen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van </a:t>
            </a:r>
            <a:r>
              <a:rPr lang="en-CA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dit</a:t>
            </a: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 team.</a:t>
            </a:r>
            <a:endParaRPr lang="en-CA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 err="1">
                <a:solidFill>
                  <a:schemeClr val="bg1"/>
                </a:solidFill>
              </a:rPr>
              <a:t>Gebedspunten</a:t>
            </a:r>
            <a:r>
              <a:rPr lang="en-CA" sz="2400" b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777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p\Pictures\2012 Nunn Photos &amp; Videos\2012 Sep&amp;Oct Colombia Trip\_Daissy Val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" y="174981"/>
            <a:ext cx="1124261" cy="16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\Pictures\2012 Nunn Photos &amp; Videos\2012 Sep&amp;Oct Colombia Trip\_Eduar Tapas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07" y="862314"/>
            <a:ext cx="101600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p\Pictures\2012 Nunn Photos &amp; Videos\2012 Sep&amp;Oct Colombia Trip\_Fernando Ramire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57" y="4562004"/>
            <a:ext cx="1191510" cy="17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p\Pictures\2012 Nunn Photos &amp; Videos\2012 Sep&amp;Oct Colombia Trip\_Jorge Rey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34" y="617340"/>
            <a:ext cx="1137032" cy="15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p\Pictures\2012 Nunn Photos &amp; Videos\2012 Sep&amp;Oct Colombia Trip\_Juan Pabl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" y="2582823"/>
            <a:ext cx="1157217" cy="15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p\Pictures\2012 Nunn Photos &amp; Videos\2012 Sep&amp;Oct Colombia Trip\_Lida Villamiz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8" y="4941168"/>
            <a:ext cx="1302444" cy="17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p\Pictures\2012 Nunn Photos &amp; Videos\2012 Sep&amp;Oct Colombia Trip\_Maria Elen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4" y="765465"/>
            <a:ext cx="1123555" cy="147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p\Pictures\2012 Nunn Photos &amp; Videos\2012 Sep&amp;Oct Colombia Trip\_Martha Vill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07" y="4644217"/>
            <a:ext cx="1183072" cy="16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Hp\Pictures\2012 Nunn Photos &amp; Videos\2012 Sep&amp;Oct Colombia Trip\_Milena Carren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49" y="2859045"/>
            <a:ext cx="1067867" cy="15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Hp\Pictures\2012 Nunn Photos &amp; Videos\2012 Sep&amp;Oct Colombia Trip\_Nerie S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46" y="2705182"/>
            <a:ext cx="1163126" cy="16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Hp\Pictures\2012 Nunn Photos &amp; Videos\2012 Sep&amp;Oct Colombia Trip\_Olga Luc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52" y="2821578"/>
            <a:ext cx="1151243" cy="1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Hp\Pictures\2012 Nunn Photos &amp; Videos\2012 Sep&amp;Oct Colombia Trip\_Rubiel Palac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15" y="4689307"/>
            <a:ext cx="1133475" cy="15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Hp\Pictures\2012 Nunn Photos &amp; Videos\2012 Sep&amp;Oct Colombia Trip\_Stella Roser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63" y="5060148"/>
            <a:ext cx="1222442" cy="17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Hp\Pictures\2012 Nunn Photos &amp; Videos\2012 Sep&amp;Oct Colombia Trip\_Yenny Trejo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1" y="2403663"/>
            <a:ext cx="1118717" cy="15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Hp\Pictures\2012 Nunn Photos &amp; Videos\2012 Sep&amp;Oct Colombia Trip\_Zulma Patin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66" y="689553"/>
            <a:ext cx="1125471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825669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Daissy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67802" y="2213491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Jorge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3685" y="435258"/>
            <a:ext cx="163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Maria Elena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6923" y="862314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Zulma</a:t>
            </a:r>
            <a:endParaRPr lang="en-C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45582" y="1429189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Eduar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0377" y="4145471"/>
            <a:ext cx="171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Juan Pablo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73934" y="3148327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Olga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6600" y="2452246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Nerié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380312" y="2621245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Milena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5966" y="3994936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Yenny</a:t>
            </a:r>
            <a:endParaRPr lang="en-CA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9552" y="4612486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Lida</a:t>
            </a:r>
            <a:endParaRPr lang="en-C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36734" y="6233944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Rubiel</a:t>
            </a:r>
            <a:endParaRPr lang="en-CA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18102" y="4688229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Stella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29830" y="6233944"/>
            <a:ext cx="134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Fernando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5188" y="5108314"/>
            <a:ext cx="124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Martha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Wie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zijn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39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764704"/>
            <a:ext cx="47885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995936" y="3284984"/>
            <a:ext cx="1080120" cy="107553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Waar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wonen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47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588818"/>
            <a:ext cx="5323951" cy="568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1" y="381452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4121" y="401781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9" y="270126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2588" y="243965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6484" y="342582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0423" y="35904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6484" y="375620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0928" y="35904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2371" y="385205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Waar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wonen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00192" y="980728"/>
            <a:ext cx="2232248" cy="4824536"/>
          </a:xfrm>
        </p:spPr>
        <p:txBody>
          <a:bodyPr anchor="t">
            <a:normAutofit/>
          </a:bodyPr>
          <a:lstStyle/>
          <a:p>
            <a:pPr algn="ctr"/>
            <a:r>
              <a:rPr lang="en-CA" b="1" dirty="0"/>
              <a:t>In </a:t>
            </a:r>
            <a:r>
              <a:rPr lang="en-CA" b="1" dirty="0" err="1"/>
              <a:t>dorpen</a:t>
            </a:r>
            <a:r>
              <a:rPr lang="en-CA" b="1" dirty="0"/>
              <a:t> en </a:t>
            </a:r>
            <a:r>
              <a:rPr lang="en-CA" b="1" dirty="0" err="1"/>
              <a:t>steden</a:t>
            </a:r>
            <a:r>
              <a:rPr lang="en-CA" b="1" dirty="0"/>
              <a:t> door het </a:t>
            </a:r>
            <a:r>
              <a:rPr lang="en-CA" b="1" dirty="0" err="1"/>
              <a:t>hele</a:t>
            </a:r>
            <a:r>
              <a:rPr lang="en-CA" b="1" dirty="0"/>
              <a:t> land!</a:t>
            </a:r>
          </a:p>
        </p:txBody>
      </p:sp>
    </p:spTree>
    <p:extLst>
      <p:ext uri="{BB962C8B-B14F-4D97-AF65-F5344CB8AC3E}">
        <p14:creationId xmlns:p14="http://schemas.microsoft.com/office/powerpoint/2010/main" val="38879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Waar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wonen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629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Waar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wonen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17904" cy="59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Waar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wonen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4506"/>
            <a:ext cx="7917904" cy="59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 err="1">
                <a:solidFill>
                  <a:schemeClr val="bg1"/>
                </a:solidFill>
              </a:rPr>
              <a:t>Waar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wonen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ze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5896" cy="588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849</TotalTime>
  <Words>306</Words>
  <Application>Microsoft Office PowerPoint</Application>
  <PresentationFormat>Diavoorstelling (4:3)</PresentationFormat>
  <Paragraphs>68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Wingdings</vt:lpstr>
      <vt:lpstr>Century Gothic</vt:lpstr>
      <vt:lpstr>Wingdings 2</vt:lpstr>
      <vt:lpstr>Austin</vt:lpstr>
      <vt:lpstr>MISSIONARY TEACHERS</vt:lpstr>
      <vt:lpstr>Wie zijn ze?</vt:lpstr>
      <vt:lpstr>PowerPoint-presentatie</vt:lpstr>
      <vt:lpstr>PowerPoint-presentatie</vt:lpstr>
      <vt:lpstr>In dorpen en steden door het hele land!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een geweldig werk! 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Bidt: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MISSIONARY EVENING</dc:title>
  <dc:creator>Hp</dc:creator>
  <cp:lastModifiedBy>Philip Nunn</cp:lastModifiedBy>
  <cp:revision>85</cp:revision>
  <dcterms:created xsi:type="dcterms:W3CDTF">2011-10-11T19:30:44Z</dcterms:created>
  <dcterms:modified xsi:type="dcterms:W3CDTF">2017-01-25T08:55:33Z</dcterms:modified>
</cp:coreProperties>
</file>