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69" r:id="rId4"/>
    <p:sldId id="279" r:id="rId5"/>
    <p:sldId id="270" r:id="rId6"/>
    <p:sldId id="274" r:id="rId7"/>
    <p:sldId id="260" r:id="rId8"/>
    <p:sldId id="259" r:id="rId9"/>
    <p:sldId id="276" r:id="rId10"/>
    <p:sldId id="258" r:id="rId11"/>
    <p:sldId id="280" r:id="rId12"/>
    <p:sldId id="264" r:id="rId13"/>
    <p:sldId id="257" r:id="rId14"/>
    <p:sldId id="265" r:id="rId15"/>
    <p:sldId id="266" r:id="rId16"/>
    <p:sldId id="261" r:id="rId17"/>
    <p:sldId id="273" r:id="rId18"/>
    <p:sldId id="267" r:id="rId19"/>
    <p:sldId id="268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5280" autoAdjust="0"/>
  </p:normalViewPr>
  <p:slideViewPr>
    <p:cSldViewPr>
      <p:cViewPr varScale="1">
        <p:scale>
          <a:sx n="83" d="100"/>
          <a:sy n="83" d="100"/>
        </p:scale>
        <p:origin x="1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E1E8-5D06-47B5-9F7B-020CB701A0D4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A77B-2E50-48C6-83CA-D366778D8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40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A77B-2E50-48C6-83CA-D366778D8D8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13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60DE-3DF0-405A-A219-0908637F06FA}" type="datetimeFigureOut">
              <a:rPr lang="en-US" smtClean="0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F105-B248-4EF5-8649-E3BFF2D6D46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rmAutofit fontScale="90000"/>
          </a:bodyPr>
          <a:lstStyle/>
          <a:p>
            <a:r>
              <a:rPr lang="es-CO" sz="89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Christelijke</a:t>
            </a:r>
            <a:r>
              <a:rPr lang="es-CO" sz="8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89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Netwerk</a:t>
            </a:r>
            <a:r>
              <a:rPr lang="es-CO" sz="8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89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br>
              <a:rPr lang="es-CO" sz="8900" dirty="0"/>
            </a:br>
            <a:br>
              <a:rPr lang="es-CO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3368389"/>
            <a:ext cx="3143272" cy="1785950"/>
          </a:xfrm>
        </p:spPr>
        <p:txBody>
          <a:bodyPr/>
          <a:lstStyle/>
          <a:p>
            <a:r>
              <a:rPr lang="es-CO" dirty="0" err="1">
                <a:solidFill>
                  <a:srgbClr val="FFFF00"/>
                </a:solidFill>
              </a:rPr>
              <a:t>Een</a:t>
            </a:r>
            <a:r>
              <a:rPr lang="es-CO" dirty="0">
                <a:solidFill>
                  <a:srgbClr val="FFFF00"/>
                </a:solidFill>
              </a:rPr>
              <a:t> </a:t>
            </a:r>
            <a:r>
              <a:rPr lang="es-CO" dirty="0" err="1">
                <a:solidFill>
                  <a:srgbClr val="FFFF00"/>
                </a:solidFill>
              </a:rPr>
              <a:t>project</a:t>
            </a:r>
            <a:r>
              <a:rPr lang="es-CO" dirty="0">
                <a:solidFill>
                  <a:srgbClr val="FFFF00"/>
                </a:solidFill>
              </a:rPr>
              <a:t> </a:t>
            </a:r>
          </a:p>
          <a:p>
            <a:r>
              <a:rPr lang="es-CO" dirty="0">
                <a:solidFill>
                  <a:srgbClr val="FFFF00"/>
                </a:solidFill>
              </a:rPr>
              <a:t>in Colombia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0661" y="4669151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>
                <a:solidFill>
                  <a:schemeClr val="accent2">
                    <a:lumMod val="50000"/>
                  </a:schemeClr>
                </a:solidFill>
              </a:rPr>
              <a:t>- 2008 -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F:\Escuelas\Kids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230689" cy="3173016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4572000" y="53304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err="1">
                <a:cs typeface="Arial" panose="020B0604020202020204" pitchFamily="34" charset="0"/>
              </a:rPr>
              <a:t>Bron</a:t>
            </a:r>
            <a:r>
              <a:rPr lang="en-GB" dirty="0">
                <a:cs typeface="Arial" panose="020B0604020202020204" pitchFamily="34" charset="0"/>
              </a:rPr>
              <a:t>: </a:t>
            </a:r>
            <a:r>
              <a:rPr lang="en-GB" b="1" dirty="0">
                <a:cs typeface="Arial" panose="020B0604020202020204" pitchFamily="34" charset="0"/>
              </a:rPr>
              <a:t>www.philipnunn.com</a:t>
            </a:r>
          </a:p>
          <a:p>
            <a:pPr algn="ctr"/>
            <a:r>
              <a:rPr lang="en-GB" dirty="0">
                <a:cs typeface="Arial" panose="020B0604020202020204" pitchFamily="34" charset="0"/>
              </a:rPr>
              <a:t>Teamwork &gt; Support Mission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eb 2009\Li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084698" cy="567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07220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dirty="0"/>
              <a:t>Lida </a:t>
            </a:r>
            <a:r>
              <a:rPr lang="es-CO" sz="3200" dirty="0" err="1"/>
              <a:t>met</a:t>
            </a:r>
            <a:r>
              <a:rPr lang="es-CO" sz="3200" dirty="0"/>
              <a:t> </a:t>
            </a:r>
            <a:r>
              <a:rPr lang="es-CO" sz="3200" dirty="0" err="1"/>
              <a:t>haar</a:t>
            </a:r>
            <a:r>
              <a:rPr lang="es-CO" sz="3200" dirty="0"/>
              <a:t> </a:t>
            </a:r>
            <a:r>
              <a:rPr lang="es-CO" sz="3200" dirty="0" err="1"/>
              <a:t>klas</a:t>
            </a:r>
            <a:r>
              <a:rPr lang="es-CO" sz="3200" dirty="0"/>
              <a:t> van </a:t>
            </a:r>
            <a:r>
              <a:rPr lang="es-CO" sz="3200" dirty="0" err="1"/>
              <a:t>dove</a:t>
            </a:r>
            <a:r>
              <a:rPr lang="es-CO" sz="3200" dirty="0"/>
              <a:t> </a:t>
            </a:r>
            <a:r>
              <a:rPr lang="es-CO" sz="3200" dirty="0" err="1"/>
              <a:t>kinderen</a:t>
            </a:r>
            <a:endParaRPr lang="en-GB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714356"/>
            <a:ext cx="3357586" cy="135732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2786050" y="928670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57224" y="10001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09624" y="11525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62024" y="13049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314424" y="14573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28728" y="14287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114298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9286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1</a:t>
            </a:r>
            <a:endParaRPr lang="en-GB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4348" y="4500570"/>
            <a:ext cx="328614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2786050" y="4714884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7224" y="47863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09624" y="49387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162024" y="50911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314424" y="52435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28728" y="52149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88" y="492919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22" name="TextBox 21"/>
          <p:cNvSpPr txBox="1"/>
          <p:nvPr/>
        </p:nvSpPr>
        <p:spPr>
          <a:xfrm>
            <a:off x="1928794" y="47148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3</a:t>
            </a:r>
            <a:endParaRPr lang="en-GB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14348" y="2571744"/>
            <a:ext cx="328614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/>
          <p:cNvSpPr/>
          <p:nvPr/>
        </p:nvSpPr>
        <p:spPr>
          <a:xfrm>
            <a:off x="2786050" y="2786058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57224" y="28574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009624" y="30098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162024" y="31622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314424" y="33146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428728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857488" y="300037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41" name="TextBox 40"/>
          <p:cNvSpPr txBox="1"/>
          <p:nvPr/>
        </p:nvSpPr>
        <p:spPr>
          <a:xfrm>
            <a:off x="1928794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2</a:t>
            </a:r>
            <a:endParaRPr lang="en-GB" b="1" dirty="0"/>
          </a:p>
        </p:txBody>
      </p:sp>
      <p:pic>
        <p:nvPicPr>
          <p:cNvPr id="43" name="Picture 42" descr="Kid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3357562"/>
            <a:ext cx="4310093" cy="32325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357686" y="357166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- </a:t>
            </a:r>
            <a:r>
              <a:rPr lang="es-CO" sz="3200" dirty="0" err="1"/>
              <a:t>Zone</a:t>
            </a:r>
            <a:r>
              <a:rPr lang="es-CO" sz="3200" dirty="0"/>
              <a:t> </a:t>
            </a:r>
            <a:r>
              <a:rPr lang="es-CO" sz="3200" dirty="0" err="1"/>
              <a:t>samenkomen</a:t>
            </a:r>
            <a:r>
              <a:rPr lang="es-CO" sz="3200" dirty="0"/>
              <a:t>:   </a:t>
            </a:r>
          </a:p>
          <a:p>
            <a:r>
              <a:rPr lang="es-CO" sz="3200" dirty="0"/>
              <a:t>   2 x </a:t>
            </a:r>
            <a:r>
              <a:rPr lang="es-CO" sz="3200" dirty="0" err="1"/>
              <a:t>jaar</a:t>
            </a:r>
            <a:endParaRPr lang="es-CO" sz="3200" dirty="0"/>
          </a:p>
          <a:p>
            <a:pPr>
              <a:buFontTx/>
              <a:buChar char="-"/>
            </a:pPr>
            <a:r>
              <a:rPr lang="es-CO" sz="3200" dirty="0"/>
              <a:t> </a:t>
            </a:r>
            <a:r>
              <a:rPr lang="es-CO" sz="3200" dirty="0" err="1"/>
              <a:t>Algemeen</a:t>
            </a:r>
            <a:r>
              <a:rPr lang="es-CO" sz="3200" dirty="0"/>
              <a:t> </a:t>
            </a:r>
            <a:r>
              <a:rPr lang="es-CO" sz="3200" dirty="0" err="1"/>
              <a:t>samenkomen</a:t>
            </a:r>
            <a:endParaRPr lang="es-CO" sz="3200" dirty="0"/>
          </a:p>
          <a:p>
            <a:r>
              <a:rPr lang="es-CO" sz="3200" dirty="0"/>
              <a:t>   </a:t>
            </a:r>
            <a:r>
              <a:rPr lang="es-CO" sz="3200" dirty="0" err="1"/>
              <a:t>coordinatie</a:t>
            </a:r>
            <a:r>
              <a:rPr lang="es-CO" sz="3200" dirty="0"/>
              <a:t> en       </a:t>
            </a:r>
          </a:p>
          <a:p>
            <a:r>
              <a:rPr lang="es-CO" sz="3200" dirty="0"/>
              <a:t>   training: 2xjaar</a:t>
            </a:r>
            <a:endParaRPr lang="en-GB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1 Imagen" descr="DSC038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64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CuadroTexto"/>
          <p:cNvSpPr txBox="1"/>
          <p:nvPr/>
        </p:nvSpPr>
        <p:spPr>
          <a:xfrm>
            <a:off x="73864" y="6093296"/>
            <a:ext cx="9036496" cy="514643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vergadering: om te delen, aanmoediging &amp; training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eb 2009\Teachers1 Fe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40097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3528" y="522920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vergadering: om te delen, aanmoediging &amp; training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eb 2009\Teachers4 Feb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619125"/>
            <a:ext cx="10363200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eb 2009\Teachers5 Fe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425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eb 2009\Teachers2 Fe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994" cy="6162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Feb 2009 all\DSC0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659"/>
            <a:ext cx="9144000" cy="607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714356"/>
            <a:ext cx="335758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2786050" y="928670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57224" y="10001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09624" y="11525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62024" y="13049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314424" y="1457308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28728" y="14287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114298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9286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1</a:t>
            </a:r>
            <a:endParaRPr lang="en-GB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4348" y="4500570"/>
            <a:ext cx="328614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2786050" y="4714884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7224" y="47863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09624" y="49387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162024" y="50911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314424" y="5243522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28728" y="52149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88" y="492919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22" name="TextBox 21"/>
          <p:cNvSpPr txBox="1"/>
          <p:nvPr/>
        </p:nvSpPr>
        <p:spPr>
          <a:xfrm>
            <a:off x="1928794" y="47148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3</a:t>
            </a:r>
            <a:endParaRPr lang="en-GB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14348" y="2571744"/>
            <a:ext cx="328614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/>
          <p:cNvSpPr/>
          <p:nvPr/>
        </p:nvSpPr>
        <p:spPr>
          <a:xfrm>
            <a:off x="2786050" y="2786058"/>
            <a:ext cx="1071570" cy="8572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57224" y="28574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009624" y="30098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162024" y="31622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314424" y="3314696"/>
            <a:ext cx="1000132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428728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Leraar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857488" y="300037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/>
              <a:t>Coordinator</a:t>
            </a:r>
            <a:endParaRPr lang="es-CO" dirty="0"/>
          </a:p>
        </p:txBody>
      </p:sp>
      <p:sp>
        <p:nvSpPr>
          <p:cNvPr id="41" name="TextBox 40"/>
          <p:cNvSpPr txBox="1"/>
          <p:nvPr/>
        </p:nvSpPr>
        <p:spPr>
          <a:xfrm>
            <a:off x="1928794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ZONE</a:t>
            </a:r>
            <a:r>
              <a:rPr lang="es-CO" b="1" dirty="0"/>
              <a:t> 2</a:t>
            </a:r>
            <a:endParaRPr lang="en-GB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5000628" y="1857364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Fernando Gaviria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(Manizales)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00628" y="3643314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Philip </a:t>
            </a:r>
            <a:r>
              <a:rPr lang="es-CO" dirty="0" err="1">
                <a:solidFill>
                  <a:schemeClr val="tx1"/>
                </a:solidFill>
              </a:rPr>
              <a:t>Nunn</a:t>
            </a:r>
            <a:r>
              <a:rPr lang="es-CO" dirty="0">
                <a:solidFill>
                  <a:schemeClr val="tx1"/>
                </a:solidFill>
              </a:rPr>
              <a:t> (</a:t>
            </a:r>
            <a:r>
              <a:rPr lang="es-CO" dirty="0" err="1">
                <a:solidFill>
                  <a:schemeClr val="tx1"/>
                </a:solidFill>
              </a:rPr>
              <a:t>Eindhoven</a:t>
            </a:r>
            <a:r>
              <a:rPr lang="es-CO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86644" y="2357430"/>
            <a:ext cx="135732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500958" y="2643182"/>
            <a:ext cx="104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Gregorio </a:t>
            </a:r>
            <a:r>
              <a:rPr lang="es-CO" dirty="0" err="1"/>
              <a:t>Taborda</a:t>
            </a:r>
            <a:r>
              <a:rPr lang="es-CO" dirty="0"/>
              <a:t> (Pereira)</a:t>
            </a:r>
            <a:endParaRPr lang="en-GB" dirty="0"/>
          </a:p>
        </p:txBody>
      </p:sp>
      <p:sp>
        <p:nvSpPr>
          <p:cNvPr id="64" name="Right Arrow 63"/>
          <p:cNvSpPr/>
          <p:nvPr/>
        </p:nvSpPr>
        <p:spPr>
          <a:xfrm rot="1852554">
            <a:off x="4159684" y="1661646"/>
            <a:ext cx="653476" cy="3276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20030852">
            <a:off x="4104886" y="2509679"/>
            <a:ext cx="766949" cy="3276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18488045">
            <a:off x="3675527" y="3577161"/>
            <a:ext cx="1625937" cy="3276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5357818" y="3000372"/>
            <a:ext cx="285752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Down Arrow 67"/>
          <p:cNvSpPr/>
          <p:nvPr/>
        </p:nvSpPr>
        <p:spPr>
          <a:xfrm rot="10800000">
            <a:off x="5786446" y="3000372"/>
            <a:ext cx="285752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ight Arrow 68"/>
          <p:cNvSpPr/>
          <p:nvPr/>
        </p:nvSpPr>
        <p:spPr>
          <a:xfrm rot="1446674">
            <a:off x="6534281" y="2374639"/>
            <a:ext cx="714380" cy="3276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5720" y="6000768"/>
            <a:ext cx="45005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/>
              <a:t>Maandelijkse</a:t>
            </a:r>
            <a:r>
              <a:rPr lang="es-CO" sz="2800" b="1" dirty="0"/>
              <a:t> </a:t>
            </a:r>
            <a:r>
              <a:rPr lang="es-CO" sz="2800" b="1" dirty="0" err="1"/>
              <a:t>administratie</a:t>
            </a:r>
            <a:endParaRPr lang="es-CO" sz="2800" b="1" dirty="0"/>
          </a:p>
          <a:p>
            <a:endParaRPr lang="en-GB" dirty="0"/>
          </a:p>
        </p:txBody>
      </p:sp>
      <p:pic>
        <p:nvPicPr>
          <p:cNvPr id="71" name="Picture 70" descr="DSC03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1143008" cy="1432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 descr="DSC05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000636"/>
            <a:ext cx="1214446" cy="1523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Picture 72" descr="DSC03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42918"/>
            <a:ext cx="1200574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Rectangle 73"/>
          <p:cNvSpPr/>
          <p:nvPr/>
        </p:nvSpPr>
        <p:spPr>
          <a:xfrm>
            <a:off x="7429520" y="4429132"/>
            <a:ext cx="1143008" cy="50006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572396" y="4429132"/>
            <a:ext cx="9286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Bank</a:t>
            </a:r>
          </a:p>
          <a:p>
            <a:endParaRPr lang="en-GB" dirty="0"/>
          </a:p>
        </p:txBody>
      </p:sp>
      <p:sp>
        <p:nvSpPr>
          <p:cNvPr id="76" name="Right Arrow 75"/>
          <p:cNvSpPr/>
          <p:nvPr/>
        </p:nvSpPr>
        <p:spPr>
          <a:xfrm rot="5400000">
            <a:off x="7771945" y="3943830"/>
            <a:ext cx="500067" cy="3276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Christelijke</a:t>
            </a:r>
            <a:r>
              <a:rPr lang="es-CO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Netwerk</a:t>
            </a:r>
            <a:r>
              <a:rPr lang="es-CO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CO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dirty="0" err="1"/>
              <a:t>Statistieken</a:t>
            </a:r>
            <a:r>
              <a:rPr lang="es-CO" dirty="0"/>
              <a:t>: </a:t>
            </a:r>
            <a:r>
              <a:rPr lang="es-CO" dirty="0" err="1"/>
              <a:t>Oktober</a:t>
            </a:r>
            <a:r>
              <a:rPr lang="es-CO" dirty="0"/>
              <a:t> 2008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285861"/>
            <a:ext cx="7000924" cy="581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err="1"/>
              <a:t>Leraars</a:t>
            </a:r>
            <a:r>
              <a:rPr lang="es-CO" sz="2800" b="1" i="1" dirty="0"/>
              <a:t>:     		10  (</a:t>
            </a:r>
            <a:r>
              <a:rPr lang="es-CO" sz="2800" b="1" i="1" dirty="0" err="1"/>
              <a:t>fulltime</a:t>
            </a:r>
            <a:r>
              <a:rPr lang="es-CO" sz="2800" b="1" i="1" dirty="0"/>
              <a:t> en </a:t>
            </a:r>
            <a:r>
              <a:rPr lang="es-CO" sz="2800" b="1" i="1" dirty="0" err="1"/>
              <a:t>part</a:t>
            </a:r>
            <a:r>
              <a:rPr lang="es-CO" sz="2800" b="1" i="1" dirty="0"/>
              <a:t>-time)</a:t>
            </a:r>
          </a:p>
          <a:p>
            <a:r>
              <a:rPr lang="es-CO" sz="2800" b="1" i="1" dirty="0" err="1"/>
              <a:t>Scholen</a:t>
            </a:r>
            <a:r>
              <a:rPr lang="es-CO" sz="2800" b="1" i="1" dirty="0"/>
              <a:t>:		39 </a:t>
            </a:r>
            <a:r>
              <a:rPr lang="es-CO" sz="2800" b="1" i="1" dirty="0" err="1"/>
              <a:t>Scholen</a:t>
            </a:r>
            <a:endParaRPr lang="es-CO" sz="2800" b="1" i="1" dirty="0"/>
          </a:p>
          <a:p>
            <a:r>
              <a:rPr lang="es-CO" sz="2800" b="1" i="1" dirty="0" err="1"/>
              <a:t>Klassen</a:t>
            </a:r>
            <a:r>
              <a:rPr lang="es-CO" sz="2800" b="1" i="1" dirty="0"/>
              <a:t>:		225 per </a:t>
            </a:r>
            <a:r>
              <a:rPr lang="es-CO" sz="2800" b="1" i="1" dirty="0" err="1"/>
              <a:t>week</a:t>
            </a:r>
            <a:endParaRPr lang="es-CO" sz="2800" b="1" i="1" dirty="0"/>
          </a:p>
          <a:p>
            <a:r>
              <a:rPr lang="es-CO" sz="2800" b="1" i="1" dirty="0" err="1"/>
              <a:t>Kinderen</a:t>
            </a:r>
            <a:r>
              <a:rPr lang="es-CO" sz="2800" b="1" i="1" dirty="0"/>
              <a:t>:		4470 per </a:t>
            </a:r>
            <a:r>
              <a:rPr lang="es-CO" sz="2800" b="1" i="1" dirty="0" err="1"/>
              <a:t>week</a:t>
            </a:r>
            <a:endParaRPr lang="es-CO" sz="2800" b="1" i="1" dirty="0"/>
          </a:p>
          <a:p>
            <a:endParaRPr lang="es-CO" sz="2200" b="1" i="1" dirty="0"/>
          </a:p>
          <a:p>
            <a:r>
              <a:rPr lang="es-CO" sz="2800" b="1" i="1" dirty="0" err="1"/>
              <a:t>Kosten</a:t>
            </a:r>
            <a:r>
              <a:rPr lang="es-CO" sz="2800" b="1" i="1" dirty="0"/>
              <a:t>:	</a:t>
            </a:r>
          </a:p>
          <a:p>
            <a:r>
              <a:rPr lang="es-CO" sz="2800" b="1" i="1" dirty="0"/>
              <a:t>- </a:t>
            </a:r>
            <a:r>
              <a:rPr lang="es-CO" sz="2800" b="1" i="1" dirty="0" err="1"/>
              <a:t>Giften</a:t>
            </a:r>
            <a:r>
              <a:rPr lang="es-CO" sz="2800" b="1" i="1" dirty="0"/>
              <a:t> 2 euro per </a:t>
            </a:r>
            <a:r>
              <a:rPr lang="es-CO" sz="2800" b="1" i="1" dirty="0" err="1"/>
              <a:t>klas</a:t>
            </a:r>
            <a:endParaRPr lang="es-CO" sz="2800" b="1" i="1" dirty="0"/>
          </a:p>
          <a:p>
            <a:r>
              <a:rPr lang="es-CO" sz="2800" b="1" i="1" dirty="0"/>
              <a:t>- </a:t>
            </a:r>
            <a:r>
              <a:rPr lang="es-CO" sz="2800" b="1" i="1" dirty="0" err="1"/>
              <a:t>Materialen</a:t>
            </a:r>
            <a:r>
              <a:rPr lang="es-CO" sz="2800" b="1" i="1" dirty="0"/>
              <a:t> </a:t>
            </a:r>
            <a:r>
              <a:rPr lang="es-CO" sz="2800" b="1" i="1" dirty="0" err="1"/>
              <a:t>voor</a:t>
            </a:r>
            <a:r>
              <a:rPr lang="es-CO" sz="2800" b="1" i="1" dirty="0"/>
              <a:t> </a:t>
            </a:r>
            <a:r>
              <a:rPr lang="es-CO" sz="2800" b="1" i="1" dirty="0" err="1"/>
              <a:t>kinderen</a:t>
            </a:r>
            <a:endParaRPr lang="es-CO" sz="2800" b="1" i="1" dirty="0"/>
          </a:p>
          <a:p>
            <a:r>
              <a:rPr lang="es-CO" sz="2800" b="1" i="1" dirty="0"/>
              <a:t>- </a:t>
            </a:r>
            <a:r>
              <a:rPr lang="es-CO" sz="2800" b="1" i="1" dirty="0" err="1"/>
              <a:t>Vervoer</a:t>
            </a:r>
            <a:endParaRPr lang="es-CO" sz="2800" b="1" i="1" dirty="0"/>
          </a:p>
          <a:p>
            <a:r>
              <a:rPr lang="es-CO" sz="2800" b="1" i="1" dirty="0"/>
              <a:t>- Training</a:t>
            </a:r>
          </a:p>
          <a:p>
            <a:endParaRPr lang="es-CO" sz="2800" b="1" i="1" dirty="0"/>
          </a:p>
          <a:p>
            <a:r>
              <a:rPr lang="es-CO" sz="2800" b="1" i="1" dirty="0" err="1"/>
              <a:t>Totaal</a:t>
            </a:r>
            <a:r>
              <a:rPr lang="es-CO" sz="2800" b="1" i="1" dirty="0"/>
              <a:t>:	</a:t>
            </a:r>
            <a:r>
              <a:rPr lang="es-CO" sz="2800" b="1" i="1" dirty="0" err="1"/>
              <a:t>Ongeveer</a:t>
            </a:r>
            <a:r>
              <a:rPr lang="es-CO" sz="2800" b="1" i="1" dirty="0"/>
              <a:t>  20,000 euro per </a:t>
            </a:r>
            <a:r>
              <a:rPr lang="es-CO" sz="2800" b="1" i="1" dirty="0" err="1"/>
              <a:t>jaar</a:t>
            </a:r>
            <a:r>
              <a:rPr lang="es-CO" sz="2800" dirty="0"/>
              <a:t>	</a:t>
            </a:r>
            <a:endParaRPr lang="en-GB" sz="2800" dirty="0"/>
          </a:p>
        </p:txBody>
      </p:sp>
      <p:pic>
        <p:nvPicPr>
          <p:cNvPr id="4" name="Picture 2" descr="F:\Escuelas\Kids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143240" cy="2357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Escuelas\SchoolM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Escuelas\Head&amp;Pa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2" y="3220636"/>
            <a:ext cx="4849818" cy="3637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Imagen" descr="DSC038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080"/>
            <a:ext cx="9144000" cy="60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14282" y="5502819"/>
            <a:ext cx="8929718" cy="8378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es-CO" sz="49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Christelijke </a:t>
            </a:r>
            <a:r>
              <a:rPr lang="es-CO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s-CO" sz="4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CO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GB" sz="4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Escuelas\Pilarg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rabiat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59"/>
            <a:ext cx="9167811" cy="68758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Escuelas\Col.Gdles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hilip\Pictures\Col present\Net Sch MEl teac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83115" cy="497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eb 2009\Ir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142900"/>
            <a:ext cx="10358510" cy="690400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072198" y="214290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3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72066" y="785794"/>
            <a:ext cx="1714512" cy="1785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Feb 09 Lidia\PA03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Bijbellessen</a:t>
            </a:r>
            <a:r>
              <a:rPr lang="es-CO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</a:t>
            </a:r>
            <a:r>
              <a:rPr lang="es-CO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</a:t>
            </a:r>
            <a:r>
              <a:rPr lang="es-CO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kinderen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126</Words>
  <Application>Microsoft Office PowerPoint</Application>
  <PresentationFormat>Diavoorstelling (4:3)</PresentationFormat>
  <Paragraphs>55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Christelijke Netwerk School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Christelijk Netwerk School</dc:title>
  <dc:creator>Philip</dc:creator>
  <cp:lastModifiedBy>Philip Nunn</cp:lastModifiedBy>
  <cp:revision>43</cp:revision>
  <dcterms:created xsi:type="dcterms:W3CDTF">2009-06-09T08:00:17Z</dcterms:created>
  <dcterms:modified xsi:type="dcterms:W3CDTF">2017-01-25T08:57:19Z</dcterms:modified>
</cp:coreProperties>
</file>