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2" r:id="rId3"/>
    <p:sldId id="257" r:id="rId4"/>
    <p:sldId id="261" r:id="rId5"/>
    <p:sldId id="263" r:id="rId6"/>
    <p:sldId id="264" r:id="rId7"/>
    <p:sldId id="265" r:id="rId8"/>
    <p:sldId id="266" r:id="rId9"/>
    <p:sldId id="258" r:id="rId10"/>
    <p:sldId id="268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742CC-13B2-4881-BEC2-D7E465F83A8C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5C0E4C-5777-4630-B07C-3A24CE795E53}" type="slidenum">
              <a:rPr lang="en-GB" altLang="nl-NL"/>
              <a:pPr/>
              <a:t>‹N°›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0647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89A5-8DE9-4A1A-A568-B2E6477C4364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A7-6F78-448A-95A7-3351F0291F26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7998-C383-4A24-9C48-A46D1E712401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0DA1-802D-4B95-9812-28CA311A1583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593C-2506-47BF-86FB-91656B1C7111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4BE69-C0F1-4C6B-AB22-447ABF1C3283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AED5-2846-4DB5-B50E-A95FE6B4EEBE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E3F4F-7B74-4F4A-B634-77397B59274A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95FA-F2B4-4985-B1A2-07A9AE4A48A4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8745-C93D-4779-AE13-C8A2FEFA8920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22C4-A621-4AE2-BEA0-06A3E6940171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905A8-3FAD-487C-9E51-34AEFDC79843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EECB-0A9F-45DF-B17D-5A3B56A5A019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2926-1EBA-4634-A43D-7DA591CA85DD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5C30-2193-4355-9C68-B2090CD9D11D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CEB6-BB75-43E8-81F0-DD9EC0D2BD8A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C5A1-3F5B-423B-808F-300DC5E27504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0C35-5956-487B-92FD-390EF54C444A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A020-8A06-401A-B1DA-5DD789D1145F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C6E1-1507-4ECB-AC42-C12F3E267AA4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082-60F6-4B19-B55F-CDCBB323744E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8F5E8-5DFB-4222-BA00-413233311629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en-GB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en-GB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E8AA7-7D04-4482-98C6-656469306446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05BAF620-792E-4C2B-AD95-3C31525513BA}" type="slidenum">
              <a:rPr lang="en-GB" altLang="nl-NL"/>
              <a:pPr/>
              <a:t>‹N°›</a:t>
            </a:fld>
            <a:endParaRPr lang="en-GB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0825" y="2708275"/>
            <a:ext cx="8642350" cy="1152525"/>
          </a:xfrm>
        </p:spPr>
        <p:txBody>
          <a:bodyPr/>
          <a:lstStyle/>
          <a:p>
            <a:r>
              <a:rPr lang="fr-FR" altLang="nl-NL" sz="3600" b="1"/>
              <a:t>Un point de vue personnel</a:t>
            </a:r>
            <a:endParaRPr lang="en-GB" altLang="nl-NL" sz="36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404813"/>
            <a:ext cx="7343775" cy="2592387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fr-FR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des Assemblées de Frères</a:t>
            </a:r>
            <a:endParaRPr lang="en-GB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443663" y="4221163"/>
            <a:ext cx="2305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nl-NL" sz="2800" dirty="0"/>
          </a:p>
          <a:p>
            <a:pPr algn="ctr" eaLnBrk="1" hangingPunct="1"/>
            <a:r>
              <a:rPr lang="en-US" altLang="nl-NL" sz="2800" dirty="0"/>
              <a:t>Philip Nunn</a:t>
            </a:r>
          </a:p>
          <a:p>
            <a:pPr algn="ctr" eaLnBrk="1" hangingPunct="1"/>
            <a:r>
              <a:rPr lang="en-US" altLang="nl-NL" sz="2800" dirty="0"/>
              <a:t>June 2017</a:t>
            </a:r>
            <a:endParaRPr lang="en-GB" altLang="nl-NL" sz="2800" dirty="0"/>
          </a:p>
        </p:txBody>
      </p:sp>
      <p:pic>
        <p:nvPicPr>
          <p:cNvPr id="3077" name="Picture 2" descr="http://uy.emedemujer.com/wp-content/uploads/sites/4/2015/07/minion-much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1288"/>
            <a:ext cx="622776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nl-NL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nl-NL"/>
          </a:p>
        </p:txBody>
      </p:sp>
      <p:pic>
        <p:nvPicPr>
          <p:cNvPr id="12292" name="Picture 3" descr="C:\Users\Klant EC\OneDrive\Nunn Holiday\Family Photos\DSC_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nl-NL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nl-NL"/>
          </a:p>
        </p:txBody>
      </p:sp>
      <p:pic>
        <p:nvPicPr>
          <p:cNvPr id="13316" name="Picture 3" descr="C:\Users\Klant EC\OneDrive\Nunn Holiday\Family Photos\DSC_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638" y="-387350"/>
            <a:ext cx="11799888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r-FR" altLang="nl-NL" sz="3400" dirty="0">
                <a:solidFill>
                  <a:schemeClr val="bg1"/>
                </a:solidFill>
              </a:rPr>
              <a:t>Garder </a:t>
            </a:r>
            <a:r>
              <a:rPr lang="fr-FR" altLang="nl-NL" sz="3400" b="1" dirty="0">
                <a:solidFill>
                  <a:schemeClr val="bg1"/>
                </a:solidFill>
              </a:rPr>
              <a:t>Jésus</a:t>
            </a:r>
            <a:r>
              <a:rPr lang="fr-FR" altLang="nl-NL" sz="3400" dirty="0">
                <a:solidFill>
                  <a:schemeClr val="bg1"/>
                </a:solidFill>
              </a:rPr>
              <a:t> </a:t>
            </a:r>
            <a:r>
              <a:rPr lang="fr-FR" altLang="nl-NL" sz="3400">
                <a:solidFill>
                  <a:schemeClr val="bg1"/>
                </a:solidFill>
              </a:rPr>
              <a:t>au centre</a:t>
            </a:r>
            <a:endParaRPr lang="fr-FR" altLang="nl-NL" sz="3400" dirty="0">
              <a:solidFill>
                <a:schemeClr val="bg1"/>
              </a:solidFill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r-FR" altLang="nl-NL" sz="3400" dirty="0">
                <a:solidFill>
                  <a:schemeClr val="bg1"/>
                </a:solidFill>
              </a:rPr>
              <a:t>L'amour pour la </a:t>
            </a:r>
            <a:r>
              <a:rPr lang="fr-FR" altLang="nl-NL" sz="3400" b="1" dirty="0">
                <a:solidFill>
                  <a:schemeClr val="bg1"/>
                </a:solidFill>
              </a:rPr>
              <a:t>Parole de Dieu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r-FR" altLang="nl-NL" sz="3400" dirty="0">
                <a:solidFill>
                  <a:schemeClr val="bg1"/>
                </a:solidFill>
              </a:rPr>
              <a:t>Le désir d'être dirigé par </a:t>
            </a:r>
            <a:r>
              <a:rPr lang="fr-FR" altLang="nl-NL" sz="3400" b="1" dirty="0">
                <a:solidFill>
                  <a:schemeClr val="bg1"/>
                </a:solidFill>
              </a:rPr>
              <a:t>l'Esprit de Dieu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r-FR" altLang="nl-NL" sz="3400" dirty="0">
                <a:solidFill>
                  <a:schemeClr val="bg1"/>
                </a:solidFill>
              </a:rPr>
              <a:t>Sacerdoce de </a:t>
            </a:r>
            <a:r>
              <a:rPr lang="fr-FR" altLang="nl-NL" sz="3400" b="1" dirty="0">
                <a:solidFill>
                  <a:schemeClr val="bg1"/>
                </a:solidFill>
              </a:rPr>
              <a:t>tous les croyants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r-FR" altLang="nl-NL" sz="3400" dirty="0">
                <a:solidFill>
                  <a:schemeClr val="bg1"/>
                </a:solidFill>
              </a:rPr>
              <a:t>L'intérêt pour le </a:t>
            </a:r>
            <a:r>
              <a:rPr lang="fr-FR" altLang="nl-NL" sz="3400" b="1" dirty="0">
                <a:solidFill>
                  <a:schemeClr val="bg1"/>
                </a:solidFill>
              </a:rPr>
              <a:t>Corps du Christ</a:t>
            </a:r>
            <a:r>
              <a:rPr lang="fr-FR" altLang="nl-NL" sz="3400" dirty="0">
                <a:solidFill>
                  <a:schemeClr val="bg1"/>
                </a:solidFill>
              </a:rPr>
              <a:t> dans le monde entier</a:t>
            </a:r>
            <a:endParaRPr lang="en-GB" altLang="nl-NL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John Stott </a:t>
            </a:r>
            <a:endParaRPr lang="en-GB" altLang="nl-NL"/>
          </a:p>
        </p:txBody>
      </p:sp>
      <p:pic>
        <p:nvPicPr>
          <p:cNvPr id="4099" name="Picture 2" descr="http://www.rogersteer.com/wp-content/uploads/John-Stott-7-whitehead-small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36004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ecx.images-amazon.com/images/I/51u-M3Q7HQL._SX322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167063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529012"/>
          </a:xfrm>
        </p:spPr>
        <p:txBody>
          <a:bodyPr rtlCol="0">
            <a:normAutofit fontScale="925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fr-F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 raisons </a:t>
            </a:r>
            <a:r>
              <a:rPr lang="fr-F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lesquelles </a:t>
            </a:r>
            <a:r>
              <a:rPr lang="fr-F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choisis de rester attaché au</a:t>
            </a:r>
            <a:r>
              <a:rPr lang="en-GB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des Assemblées de Frères</a:t>
            </a: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http://1065288014.n263524.test.prositehosting.co.uk/challenges/wp-content/uploads/2013/05/smi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0513"/>
            <a:ext cx="593566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075613" cy="2736850"/>
          </a:xfrm>
        </p:spPr>
        <p:txBody>
          <a:bodyPr rtlCol="0">
            <a:normAutofit fontScale="90000"/>
          </a:bodyPr>
          <a:lstStyle/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efforçons de donner la première place au SEIGNEUR JÉSUS dans notre vie personnelle et collective</a:t>
            </a:r>
            <a:endParaRPr lang="en-GB" dirty="0"/>
          </a:p>
        </p:txBody>
      </p:sp>
      <p:pic>
        <p:nvPicPr>
          <p:cNvPr id="6147" name="Picture 2" descr="http://markmoore1961.files.wordpress.com/2012/04/allthingsnew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195638"/>
            <a:ext cx="48831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808287"/>
          </a:xfrm>
        </p:spPr>
        <p:txBody>
          <a:bodyPr rtlCol="0">
            <a:normAutofit/>
          </a:bodyPr>
          <a:lstStyle/>
          <a:p>
            <a:pPr marL="720725" indent="-720725" algn="just" eaLnBrk="1" fontAlgn="auto" hangingPunct="1">
              <a:spcAft>
                <a:spcPts val="0"/>
              </a:spcAft>
              <a:defRPr/>
            </a:pPr>
            <a:r>
              <a:rPr lang="nl-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l-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reconnaissons et cherchons à nous soumettre à l’autorité unique de la PAROLE DE DIEU, la Bible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414713"/>
            <a:ext cx="507682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632700" cy="2592387"/>
          </a:xfrm>
        </p:spPr>
        <p:txBody>
          <a:bodyPr rtlCol="0">
            <a:normAutofit/>
          </a:bodyPr>
          <a:lstStyle/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désirons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profon-dément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guidés et investis par le SAINT ESPRIT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 descr="https://todaysfreshmanna.files.wordpress.com/2012/07/listen-to-the-spir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279775"/>
            <a:ext cx="57245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416800" cy="2952750"/>
          </a:xfrm>
        </p:spPr>
        <p:txBody>
          <a:bodyPr rtlCol="0">
            <a:normAutofit/>
          </a:bodyPr>
          <a:lstStyle/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croyons fermement au SACERDOCE DE TOUT CROYANT et l’encourageons 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2" descr="http://lastingleaders.com/wp-content/uploads/2013/07/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065463"/>
            <a:ext cx="47879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5575" cy="2879725"/>
          </a:xfrm>
        </p:spPr>
        <p:txBody>
          <a:bodyPr rtlCol="0">
            <a:normAutofit/>
          </a:bodyPr>
          <a:lstStyle/>
          <a:p>
            <a:pPr marL="742950" indent="-742950" algn="just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</a:t>
            </a: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participons avec énergie et enthousiasme à l’édification du CORPS DE CHRIST dans le monde entier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2" descr="http://www.centerfornv.org/Libraries/pictures/hands_with_globe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288" y="3429000"/>
            <a:ext cx="5319712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Klant EC\OneDrive\Nunn Holiday\Family Photos\DSC_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121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Un point de vue personnel</vt:lpstr>
      <vt:lpstr>John Stott </vt:lpstr>
      <vt:lpstr>Présentation PowerPoint</vt:lpstr>
      <vt:lpstr>Nous nous efforçons de donner la première place au SEIGNEUR JÉSUS dans notre vie personnelle et collective</vt:lpstr>
      <vt:lpstr>2. Nous reconnaissons et cherchons à nous soumettre à l’autorité unique de la PAROLE DE DIEU, la Bible</vt:lpstr>
      <vt:lpstr>Nous désirons profon-dément être guidés et investis par le SAINT ESPRIT</vt:lpstr>
      <vt:lpstr>Nous croyons fermement au SACERDOCE DE TOUT CROYANT et l’encourageons  </vt:lpstr>
      <vt:lpstr>Nous participons avec énergie et enthousiasme à l’édification du CORPS DE CHRIST dans le monde entier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Klant EC</dc:creator>
  <cp:lastModifiedBy>FDx</cp:lastModifiedBy>
  <cp:revision>51</cp:revision>
  <dcterms:created xsi:type="dcterms:W3CDTF">2015-10-08T10:25:40Z</dcterms:created>
  <dcterms:modified xsi:type="dcterms:W3CDTF">2017-05-22T08:43:13Z</dcterms:modified>
</cp:coreProperties>
</file>