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326" r:id="rId3"/>
    <p:sldId id="338" r:id="rId4"/>
    <p:sldId id="340" r:id="rId5"/>
    <p:sldId id="336" r:id="rId6"/>
    <p:sldId id="339" r:id="rId7"/>
    <p:sldId id="335" r:id="rId8"/>
    <p:sldId id="342" r:id="rId9"/>
    <p:sldId id="344" r:id="rId10"/>
    <p:sldId id="341" r:id="rId11"/>
    <p:sldId id="343" r:id="rId12"/>
    <p:sldId id="345" r:id="rId13"/>
    <p:sldId id="357" r:id="rId14"/>
    <p:sldId id="346" r:id="rId15"/>
    <p:sldId id="347" r:id="rId16"/>
    <p:sldId id="348" r:id="rId17"/>
    <p:sldId id="351" r:id="rId18"/>
    <p:sldId id="350" r:id="rId19"/>
    <p:sldId id="349" r:id="rId20"/>
    <p:sldId id="352" r:id="rId21"/>
    <p:sldId id="353" r:id="rId22"/>
    <p:sldId id="358" r:id="rId23"/>
    <p:sldId id="354" r:id="rId24"/>
    <p:sldId id="356" r:id="rId25"/>
    <p:sldId id="355" r:id="rId26"/>
    <p:sldId id="291" r:id="rId27"/>
  </p:sldIdLst>
  <p:sldSz cx="9144000" cy="5715000" type="screen16x10"/>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68A9D0"/>
    <a:srgbClr val="88CBE2"/>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A111915-BE36-4E01-A7E5-04B1672EAD32}" styleName="Stijl, licht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898" y="-77"/>
      </p:cViewPr>
      <p:guideLst>
        <p:guide orient="horz" pos="180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nl-NL"/>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42F3F54-F63C-4341-AD3E-54E1E71B6BAA}" type="datetimeFigureOut">
              <a:rPr lang="nl-NL"/>
              <a:pPr>
                <a:defRPr/>
              </a:pPr>
              <a:t>25-11-2013</a:t>
            </a:fld>
            <a:endParaRPr lang="nl-NL"/>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nl-NL"/>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93E762A-FC5B-4E51-87BA-1A708D4DB6B3}" type="slidenum">
              <a:rPr lang="nl-NL"/>
              <a:pPr>
                <a:defRPr/>
              </a:pPr>
              <a:t>‹#›</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nl-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C6395A2-B3C7-43DC-AA61-6BD6D5FD8112}" type="datetimeFigureOut">
              <a:rPr lang="nl-NL"/>
              <a:pPr>
                <a:defRPr/>
              </a:pPr>
              <a:t>25-11-2013</a:t>
            </a:fld>
            <a:endParaRPr lang="nl-NL"/>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nl-NL"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847F2CD-4C32-4274-8CC5-F4D648DAAC53}" type="slidenum">
              <a:rPr lang="nl-NL"/>
              <a:pPr>
                <a:defRPr/>
              </a:pPr>
              <a:t>‹#›</a:t>
            </a:fld>
            <a:endParaRPr 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lvl1pPr>
              <a:defRPr sz="3500" b="1">
                <a:solidFill>
                  <a:srgbClr val="68A9D0"/>
                </a:solidFill>
              </a:defRPr>
            </a:lvl1pPr>
          </a:lstStyle>
          <a:p>
            <a:r>
              <a:rPr lang="en-US" smtClean="0"/>
              <a:t>Click to edit Master title style</a:t>
            </a:r>
            <a:endParaRPr lang="nl-NL" dirty="0"/>
          </a:p>
        </p:txBody>
      </p:sp>
      <p:sp>
        <p:nvSpPr>
          <p:cNvPr id="3" name="Subtitle 2"/>
          <p:cNvSpPr>
            <a:spLocks noGrp="1"/>
          </p:cNvSpPr>
          <p:nvPr>
            <p:ph type="subTitle" idx="1"/>
          </p:nvPr>
        </p:nvSpPr>
        <p:spPr>
          <a:xfrm>
            <a:off x="1371600" y="3238500"/>
            <a:ext cx="6400800" cy="1460500"/>
          </a:xfrm>
        </p:spPr>
        <p:txBody>
          <a:bodyPr>
            <a:normAutofit/>
          </a:bodyPr>
          <a:lstStyle>
            <a:lvl1pPr marL="0" indent="0" algn="ctr">
              <a:buNone/>
              <a:defRPr sz="3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NL" dirty="0"/>
          </a:p>
        </p:txBody>
      </p:sp>
      <p:sp>
        <p:nvSpPr>
          <p:cNvPr id="4" name="Date Placeholder 3"/>
          <p:cNvSpPr>
            <a:spLocks noGrp="1"/>
          </p:cNvSpPr>
          <p:nvPr>
            <p:ph type="dt" sz="half" idx="10"/>
          </p:nvPr>
        </p:nvSpPr>
        <p:spPr>
          <a:xfrm>
            <a:off x="2808288" y="5018088"/>
            <a:ext cx="3527425" cy="295275"/>
          </a:xfrm>
        </p:spPr>
        <p:txBody>
          <a:bodyPr/>
          <a:lstStyle>
            <a:lvl1pPr algn="ctr">
              <a:defRPr sz="2000"/>
            </a:lvl1pPr>
          </a:lstStyle>
          <a:p>
            <a:pPr>
              <a:defRPr/>
            </a:pPr>
            <a:fld id="{2C8B08A2-3246-43FB-86E4-07A208CAF059}" type="datetime2">
              <a:rPr lang="nl-NL"/>
              <a:pPr>
                <a:defRPr/>
              </a:pPr>
              <a:t>maandag 25 november 2013</a:t>
            </a:fld>
            <a:endParaRPr lang="nl-NL" dirty="0"/>
          </a:p>
        </p:txBody>
      </p:sp>
      <p:sp>
        <p:nvSpPr>
          <p:cNvPr id="5" name="Slide Number Placeholder 5"/>
          <p:cNvSpPr>
            <a:spLocks noGrp="1"/>
          </p:cNvSpPr>
          <p:nvPr>
            <p:ph type="sldNum" sz="quarter" idx="11"/>
          </p:nvPr>
        </p:nvSpPr>
        <p:spPr/>
        <p:txBody>
          <a:bodyPr/>
          <a:lstStyle>
            <a:lvl1pPr>
              <a:defRPr/>
            </a:lvl1pPr>
          </a:lstStyle>
          <a:p>
            <a:pPr>
              <a:defRPr/>
            </a:pPr>
            <a:fld id="{06783698-34FF-44AD-8383-86D07DF4A62F}" type="slidenum">
              <a:rPr lang="nl-NL"/>
              <a:pPr>
                <a:defRPr/>
              </a:pPr>
              <a:t>‹#›</a:t>
            </a:fld>
            <a:endParaRPr lang="nl-NL" dirty="0"/>
          </a:p>
        </p:txBody>
      </p:sp>
    </p:spTree>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lvl1pPr>
              <a:defRPr>
                <a:solidFill>
                  <a:srgbClr val="003366"/>
                </a:solidFill>
              </a:defRPr>
            </a:lvl1pPr>
            <a:lvl2pPr>
              <a:defRPr>
                <a:solidFill>
                  <a:srgbClr val="003366"/>
                </a:solidFill>
              </a:defRPr>
            </a:lvl2pPr>
            <a:lvl3pPr>
              <a:defRPr>
                <a:solidFill>
                  <a:srgbClr val="003366"/>
                </a:solidFill>
              </a:defRPr>
            </a:lvl3pPr>
            <a:lvl4pPr>
              <a:defRPr>
                <a:solidFill>
                  <a:srgbClr val="003366"/>
                </a:solidFill>
              </a:defRPr>
            </a:lvl4pPr>
            <a:lvl5pPr>
              <a:defRPr>
                <a:solidFill>
                  <a:srgbClr val="003366"/>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nl-NL" dirty="0"/>
          </a:p>
        </p:txBody>
      </p:sp>
      <p:sp>
        <p:nvSpPr>
          <p:cNvPr id="4" name="Date Placeholder 3"/>
          <p:cNvSpPr>
            <a:spLocks noGrp="1"/>
          </p:cNvSpPr>
          <p:nvPr>
            <p:ph type="dt" sz="half" idx="10"/>
          </p:nvPr>
        </p:nvSpPr>
        <p:spPr/>
        <p:txBody>
          <a:bodyPr/>
          <a:lstStyle>
            <a:lvl1pPr>
              <a:defRPr/>
            </a:lvl1pPr>
          </a:lstStyle>
          <a:p>
            <a:pPr>
              <a:defRPr/>
            </a:pPr>
            <a:fld id="{3A727B89-9257-4598-B628-217437082720}" type="datetime1">
              <a:rPr lang="nl-NL"/>
              <a:pPr>
                <a:defRPr/>
              </a:pPr>
              <a:t>25-11-2013</a:t>
            </a:fld>
            <a:endParaRPr lang="nl-NL" dirty="0"/>
          </a:p>
        </p:txBody>
      </p:sp>
      <p:sp>
        <p:nvSpPr>
          <p:cNvPr id="5" name="Slide Number Placeholder 5"/>
          <p:cNvSpPr>
            <a:spLocks noGrp="1"/>
          </p:cNvSpPr>
          <p:nvPr>
            <p:ph type="sldNum" sz="quarter" idx="11"/>
          </p:nvPr>
        </p:nvSpPr>
        <p:spPr/>
        <p:txBody>
          <a:bodyPr/>
          <a:lstStyle>
            <a:lvl1pPr>
              <a:defRPr/>
            </a:lvl1pPr>
          </a:lstStyle>
          <a:p>
            <a:pPr>
              <a:defRPr/>
            </a:pPr>
            <a:fld id="{C242462E-6504-439C-B2BF-0AA28263E2FC}" type="slidenum">
              <a:rPr lang="nl-NL"/>
              <a:pPr>
                <a:defRPr/>
              </a:pPr>
              <a:t>‹#›</a:t>
            </a:fld>
            <a:endParaRPr lang="nl-N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8496300" y="5419725"/>
            <a:ext cx="647700" cy="295275"/>
          </a:xfrm>
        </p:spPr>
        <p:txBody>
          <a:bodyPr/>
          <a:lstStyle>
            <a:lvl1pPr>
              <a:defRPr>
                <a:solidFill>
                  <a:srgbClr val="003366"/>
                </a:solidFill>
              </a:defRPr>
            </a:lvl1pPr>
          </a:lstStyle>
          <a:p>
            <a:pPr>
              <a:defRPr/>
            </a:pPr>
            <a:fld id="{34ADC9E2-1B75-44AA-A18B-8327FA5C5125}" type="slidenum">
              <a:rPr lang="nl-NL"/>
              <a:pPr>
                <a:defRPr/>
              </a:pPr>
              <a:t>‹#›</a:t>
            </a:fld>
            <a:endParaRPr lang="nl-NL"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600"/>
            <a:ext cx="8229600" cy="952500"/>
          </a:xfrm>
          <a:prstGeom prst="rect">
            <a:avLst/>
          </a:prstGeom>
        </p:spPr>
        <p:txBody>
          <a:bodyPr vert="horz" lIns="91440" tIns="45720" rIns="91440" bIns="45720" rtlCol="0" anchor="ctr">
            <a:normAutofit/>
          </a:bodyPr>
          <a:lstStyle/>
          <a:p>
            <a:r>
              <a:rPr lang="en-US" smtClean="0"/>
              <a:t>Click to edit Master title style</a:t>
            </a:r>
            <a:endParaRPr lang="nl-NL" dirty="0"/>
          </a:p>
        </p:txBody>
      </p:sp>
      <p:sp>
        <p:nvSpPr>
          <p:cNvPr id="1027" name="Text Placeholder 2"/>
          <p:cNvSpPr>
            <a:spLocks noGrp="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smtClean="0"/>
          </a:p>
        </p:txBody>
      </p:sp>
      <p:sp>
        <p:nvSpPr>
          <p:cNvPr id="4" name="Date Placeholder 3"/>
          <p:cNvSpPr>
            <a:spLocks noGrp="1"/>
          </p:cNvSpPr>
          <p:nvPr>
            <p:ph type="dt" sz="half" idx="2"/>
          </p:nvPr>
        </p:nvSpPr>
        <p:spPr>
          <a:xfrm>
            <a:off x="971550" y="5419725"/>
            <a:ext cx="863600" cy="295275"/>
          </a:xfrm>
          <a:prstGeom prst="rect">
            <a:avLst/>
          </a:prstGeom>
        </p:spPr>
        <p:txBody>
          <a:bodyPr vert="horz" lIns="91440" tIns="45720" rIns="91440" bIns="45720" rtlCol="0" anchor="ctr"/>
          <a:lstStyle>
            <a:lvl1pPr algn="l" fontAlgn="auto">
              <a:spcBef>
                <a:spcPts val="0"/>
              </a:spcBef>
              <a:spcAft>
                <a:spcPts val="0"/>
              </a:spcAft>
              <a:defRPr sz="1000">
                <a:solidFill>
                  <a:schemeClr val="tx1">
                    <a:tint val="75000"/>
                  </a:schemeClr>
                </a:solidFill>
                <a:latin typeface="+mn-lt"/>
                <a:cs typeface="+mn-cs"/>
              </a:defRPr>
            </a:lvl1pPr>
          </a:lstStyle>
          <a:p>
            <a:pPr>
              <a:defRPr/>
            </a:pPr>
            <a:fld id="{A5228A12-A758-430D-A550-E23764D37279}" type="datetime1">
              <a:rPr lang="nl-NL"/>
              <a:pPr>
                <a:defRPr/>
              </a:pPr>
              <a:t>25-11-2013</a:t>
            </a:fld>
            <a:endParaRPr lang="nl-NL" dirty="0"/>
          </a:p>
        </p:txBody>
      </p:sp>
      <p:sp>
        <p:nvSpPr>
          <p:cNvPr id="6" name="Slide Number Placeholder 5"/>
          <p:cNvSpPr>
            <a:spLocks noGrp="1"/>
          </p:cNvSpPr>
          <p:nvPr>
            <p:ph type="sldNum" sz="quarter" idx="4"/>
          </p:nvPr>
        </p:nvSpPr>
        <p:spPr>
          <a:xfrm>
            <a:off x="8388350" y="5305425"/>
            <a:ext cx="647700" cy="295275"/>
          </a:xfrm>
          <a:prstGeom prst="rect">
            <a:avLst/>
          </a:prstGeom>
        </p:spPr>
        <p:txBody>
          <a:bodyPr vert="horz" lIns="91440" tIns="45720" rIns="91440" bIns="45720" rtlCol="0" anchor="ctr"/>
          <a:lstStyle>
            <a:lvl1pPr algn="r" fontAlgn="auto">
              <a:spcBef>
                <a:spcPts val="0"/>
              </a:spcBef>
              <a:spcAft>
                <a:spcPts val="0"/>
              </a:spcAft>
              <a:defRPr sz="1200">
                <a:solidFill>
                  <a:schemeClr val="bg1"/>
                </a:solidFill>
                <a:latin typeface="+mn-lt"/>
                <a:cs typeface="+mn-cs"/>
              </a:defRPr>
            </a:lvl1pPr>
          </a:lstStyle>
          <a:p>
            <a:pPr>
              <a:defRPr/>
            </a:pPr>
            <a:fld id="{CC363AE1-CD05-485C-B66D-41CCE7EA72F8}" type="slidenum">
              <a:rPr lang="nl-NL"/>
              <a:pPr>
                <a:defRPr/>
              </a:pPr>
              <a:t>‹#›</a:t>
            </a:fld>
            <a:endParaRPr lang="nl-NL" dirty="0"/>
          </a:p>
        </p:txBody>
      </p:sp>
    </p:spTree>
  </p:cSld>
  <p:clrMap bg1="lt1" tx1="dk1" bg2="lt2" tx2="dk2" accent1="accent1" accent2="accent2" accent3="accent3" accent4="accent4" accent5="accent5" accent6="accent6" hlink="hlink" folHlink="folHlink"/>
  <p:sldLayoutIdLst>
    <p:sldLayoutId id="2147483669" r:id="rId1"/>
    <p:sldLayoutId id="2147483668" r:id="rId2"/>
    <p:sldLayoutId id="2147483670" r:id="rId3"/>
  </p:sldLayoutIdLst>
  <p:timing>
    <p:tnLst>
      <p:par>
        <p:cTn id="1" dur="indefinite" restart="never" nodeType="tmRoot"/>
      </p:par>
    </p:tnLst>
  </p:timing>
  <p:hf hdr="0" ftr="0"/>
  <p:txStyles>
    <p:titleStyle>
      <a:lvl1pPr algn="ctr" rtl="0" eaLnBrk="0" fontAlgn="base" hangingPunct="0">
        <a:spcBef>
          <a:spcPct val="0"/>
        </a:spcBef>
        <a:spcAft>
          <a:spcPct val="0"/>
        </a:spcAft>
        <a:defRPr sz="3200" b="1" kern="1200">
          <a:solidFill>
            <a:schemeClr val="bg1"/>
          </a:solidFill>
          <a:effectLst>
            <a:outerShdw blurRad="38100" dist="38100" dir="2700000" algn="tl">
              <a:srgbClr val="000000">
                <a:alpha val="43137"/>
              </a:srgbClr>
            </a:outerShdw>
          </a:effectLst>
          <a:latin typeface="Verdana" pitchFamily="34" charset="0"/>
          <a:ea typeface="Verdana" pitchFamily="34" charset="0"/>
          <a:cs typeface="Verdana" pitchFamily="34" charset="0"/>
        </a:defRPr>
      </a:lvl1pPr>
      <a:lvl2pPr algn="ctr" rtl="0" eaLnBrk="0" fontAlgn="base" hangingPunct="0">
        <a:spcBef>
          <a:spcPct val="0"/>
        </a:spcBef>
        <a:spcAft>
          <a:spcPct val="0"/>
        </a:spcAft>
        <a:defRPr sz="3200" b="1">
          <a:solidFill>
            <a:schemeClr val="bg1"/>
          </a:solidFill>
          <a:latin typeface="Verdana" pitchFamily="34" charset="0"/>
          <a:ea typeface="Verdana" pitchFamily="34" charset="0"/>
          <a:cs typeface="Verdana" pitchFamily="34" charset="0"/>
        </a:defRPr>
      </a:lvl2pPr>
      <a:lvl3pPr algn="ctr" rtl="0" eaLnBrk="0" fontAlgn="base" hangingPunct="0">
        <a:spcBef>
          <a:spcPct val="0"/>
        </a:spcBef>
        <a:spcAft>
          <a:spcPct val="0"/>
        </a:spcAft>
        <a:defRPr sz="3200" b="1">
          <a:solidFill>
            <a:schemeClr val="bg1"/>
          </a:solidFill>
          <a:latin typeface="Verdana" pitchFamily="34" charset="0"/>
          <a:ea typeface="Verdana" pitchFamily="34" charset="0"/>
          <a:cs typeface="Verdana" pitchFamily="34" charset="0"/>
        </a:defRPr>
      </a:lvl3pPr>
      <a:lvl4pPr algn="ctr" rtl="0" eaLnBrk="0" fontAlgn="base" hangingPunct="0">
        <a:spcBef>
          <a:spcPct val="0"/>
        </a:spcBef>
        <a:spcAft>
          <a:spcPct val="0"/>
        </a:spcAft>
        <a:defRPr sz="3200" b="1">
          <a:solidFill>
            <a:schemeClr val="bg1"/>
          </a:solidFill>
          <a:latin typeface="Verdana" pitchFamily="34" charset="0"/>
          <a:ea typeface="Verdana" pitchFamily="34" charset="0"/>
          <a:cs typeface="Verdana" pitchFamily="34" charset="0"/>
        </a:defRPr>
      </a:lvl4pPr>
      <a:lvl5pPr algn="ctr" rtl="0" eaLnBrk="0" fontAlgn="base" hangingPunct="0">
        <a:spcBef>
          <a:spcPct val="0"/>
        </a:spcBef>
        <a:spcAft>
          <a:spcPct val="0"/>
        </a:spcAft>
        <a:defRPr sz="3200" b="1">
          <a:solidFill>
            <a:schemeClr val="bg1"/>
          </a:solidFill>
          <a:latin typeface="Verdana" pitchFamily="34" charset="0"/>
          <a:ea typeface="Verdana" pitchFamily="34" charset="0"/>
          <a:cs typeface="Verdana" pitchFamily="34" charset="0"/>
        </a:defRPr>
      </a:lvl5pPr>
      <a:lvl6pPr marL="457200" algn="ctr" rtl="0" fontAlgn="base">
        <a:spcBef>
          <a:spcPct val="0"/>
        </a:spcBef>
        <a:spcAft>
          <a:spcPct val="0"/>
        </a:spcAft>
        <a:defRPr sz="3200" b="1">
          <a:solidFill>
            <a:schemeClr val="bg1"/>
          </a:solidFill>
          <a:latin typeface="Verdana" pitchFamily="34" charset="0"/>
          <a:ea typeface="Verdana" pitchFamily="34" charset="0"/>
          <a:cs typeface="Verdana" pitchFamily="34" charset="0"/>
        </a:defRPr>
      </a:lvl6pPr>
      <a:lvl7pPr marL="914400" algn="ctr" rtl="0" fontAlgn="base">
        <a:spcBef>
          <a:spcPct val="0"/>
        </a:spcBef>
        <a:spcAft>
          <a:spcPct val="0"/>
        </a:spcAft>
        <a:defRPr sz="3200" b="1">
          <a:solidFill>
            <a:schemeClr val="bg1"/>
          </a:solidFill>
          <a:latin typeface="Verdana" pitchFamily="34" charset="0"/>
          <a:ea typeface="Verdana" pitchFamily="34" charset="0"/>
          <a:cs typeface="Verdana" pitchFamily="34" charset="0"/>
        </a:defRPr>
      </a:lvl7pPr>
      <a:lvl8pPr marL="1371600" algn="ctr" rtl="0" fontAlgn="base">
        <a:spcBef>
          <a:spcPct val="0"/>
        </a:spcBef>
        <a:spcAft>
          <a:spcPct val="0"/>
        </a:spcAft>
        <a:defRPr sz="3200" b="1">
          <a:solidFill>
            <a:schemeClr val="bg1"/>
          </a:solidFill>
          <a:latin typeface="Verdana" pitchFamily="34" charset="0"/>
          <a:ea typeface="Verdana" pitchFamily="34" charset="0"/>
          <a:cs typeface="Verdana" pitchFamily="34" charset="0"/>
        </a:defRPr>
      </a:lvl8pPr>
      <a:lvl9pPr marL="1828800" algn="ctr" rtl="0" fontAlgn="base">
        <a:spcBef>
          <a:spcPct val="0"/>
        </a:spcBef>
        <a:spcAft>
          <a:spcPct val="0"/>
        </a:spcAft>
        <a:defRPr sz="3200" b="1">
          <a:solidFill>
            <a:schemeClr val="bg1"/>
          </a:solidFill>
          <a:latin typeface="Verdana" pitchFamily="34" charset="0"/>
          <a:ea typeface="Verdana" pitchFamily="34" charset="0"/>
          <a:cs typeface="Verdana"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Verdana" pitchFamily="34" charset="0"/>
          <a:ea typeface="Verdana" pitchFamily="34" charset="0"/>
          <a:cs typeface="Verdana"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Verdana" pitchFamily="34" charset="0"/>
          <a:ea typeface="Verdana" pitchFamily="34" charset="0"/>
          <a:cs typeface="Verdana"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Verdana" pitchFamily="34" charset="0"/>
          <a:ea typeface="Verdana" pitchFamily="34" charset="0"/>
          <a:cs typeface="Verdana"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Verdana" pitchFamily="34" charset="0"/>
          <a:ea typeface="Verdana" pitchFamily="34" charset="0"/>
          <a:cs typeface="Verdana"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4613"/>
            <a:ext cx="7772400" cy="2592387"/>
          </a:xfrm>
        </p:spPr>
        <p:txBody>
          <a:bodyPr/>
          <a:lstStyle/>
          <a:p>
            <a:pPr eaLnBrk="1" fontAlgn="auto" hangingPunct="1">
              <a:spcAft>
                <a:spcPts val="0"/>
              </a:spcAft>
              <a:defRPr/>
            </a:pPr>
            <a:r>
              <a:rPr lang="nl-NL" dirty="0" smtClean="0"/>
              <a:t>De rol van </a:t>
            </a:r>
            <a:br>
              <a:rPr lang="nl-NL" dirty="0" smtClean="0"/>
            </a:br>
            <a:r>
              <a:rPr lang="nl-NL" dirty="0" smtClean="0"/>
              <a:t>de man en de vrouw </a:t>
            </a:r>
            <a:br>
              <a:rPr lang="nl-NL" dirty="0" smtClean="0"/>
            </a:br>
            <a:r>
              <a:rPr lang="nl-NL" dirty="0" smtClean="0"/>
              <a:t>in de gemeente</a:t>
            </a:r>
            <a:br>
              <a:rPr lang="nl-NL" dirty="0" smtClean="0"/>
            </a:br>
            <a:r>
              <a:rPr lang="nl-NL" dirty="0" smtClean="0"/>
              <a:t>samenkomsten</a:t>
            </a:r>
            <a:endParaRPr lang="nl-NL" dirty="0"/>
          </a:p>
        </p:txBody>
      </p:sp>
      <p:sp>
        <p:nvSpPr>
          <p:cNvPr id="3" name="Subtitle 2"/>
          <p:cNvSpPr>
            <a:spLocks noGrp="1"/>
          </p:cNvSpPr>
          <p:nvPr>
            <p:ph type="subTitle" idx="1"/>
          </p:nvPr>
        </p:nvSpPr>
        <p:spPr>
          <a:xfrm>
            <a:off x="1371600" y="4010025"/>
            <a:ext cx="6400800" cy="688975"/>
          </a:xfrm>
        </p:spPr>
        <p:txBody>
          <a:bodyPr rtlCol="0"/>
          <a:lstStyle/>
          <a:p>
            <a:pPr eaLnBrk="1" fontAlgn="auto" hangingPunct="1">
              <a:spcAft>
                <a:spcPts val="0"/>
              </a:spcAft>
              <a:buFont typeface="Arial" pitchFamily="34" charset="0"/>
              <a:buNone/>
              <a:defRPr/>
            </a:pPr>
            <a:r>
              <a:rPr lang="nl-NL" sz="2000" dirty="0" smtClean="0"/>
              <a:t>3 november 2013</a:t>
            </a:r>
            <a:endParaRPr lang="nl-NL" sz="1000" dirty="0"/>
          </a:p>
        </p:txBody>
      </p:sp>
      <p:sp>
        <p:nvSpPr>
          <p:cNvPr id="4100" name="Slide Number Placehold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E2764B-AF36-4D5E-8A06-8F27EEE28243}" type="slidenum">
              <a:rPr lang="nl-NL" smtClean="0"/>
              <a:pPr fontAlgn="base">
                <a:spcBef>
                  <a:spcPct val="0"/>
                </a:spcBef>
                <a:spcAft>
                  <a:spcPct val="0"/>
                </a:spcAft>
                <a:defRPr/>
              </a:pPr>
              <a:t>1</a:t>
            </a:fld>
            <a:endParaRPr lang="nl-NL" smtClean="0"/>
          </a:p>
        </p:txBody>
      </p:sp>
      <p:sp>
        <p:nvSpPr>
          <p:cNvPr id="4101" name="Rectangle 6"/>
          <p:cNvSpPr>
            <a:spLocks noChangeArrowheads="1"/>
          </p:cNvSpPr>
          <p:nvPr/>
        </p:nvSpPr>
        <p:spPr bwMode="auto">
          <a:xfrm>
            <a:off x="0" y="504825"/>
            <a:ext cx="9144000" cy="400050"/>
          </a:xfrm>
          <a:prstGeom prst="rect">
            <a:avLst/>
          </a:prstGeom>
          <a:noFill/>
          <a:ln w="9525">
            <a:noFill/>
            <a:miter lim="800000"/>
            <a:headEnd/>
            <a:tailEnd/>
          </a:ln>
        </p:spPr>
        <p:txBody>
          <a:bodyPr anchor="ctr">
            <a:spAutoFit/>
          </a:bodyPr>
          <a:lstStyle/>
          <a:p>
            <a:pPr algn="ctr" eaLnBrk="0" hangingPunct="0"/>
            <a:r>
              <a:rPr lang="nl-NL" altLang="zh-TW" sz="2000" b="1">
                <a:solidFill>
                  <a:srgbClr val="000000"/>
                </a:solidFill>
                <a:ea typeface="SimSun" pitchFamily="2" charset="-122"/>
              </a:rPr>
              <a:t>Wat zegt Gods Woord erover?</a:t>
            </a:r>
            <a:endParaRPr lang="nl-NL" altLang="zh-TW"/>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#2 -  Handeling 2:1-47</a:t>
            </a:r>
            <a:endParaRPr lang="nl-NL" dirty="0"/>
          </a:p>
        </p:txBody>
      </p:sp>
      <p:sp>
        <p:nvSpPr>
          <p:cNvPr id="14339" name="Tijdelijke aanduiding voor inhoud 2"/>
          <p:cNvSpPr>
            <a:spLocks noGrp="1"/>
          </p:cNvSpPr>
          <p:nvPr>
            <p:ph idx="1"/>
          </p:nvPr>
        </p:nvSpPr>
        <p:spPr>
          <a:xfrm>
            <a:off x="468313" y="1417638"/>
            <a:ext cx="8207375" cy="3482975"/>
          </a:xfrm>
        </p:spPr>
        <p:txBody>
          <a:bodyPr/>
          <a:lstStyle/>
          <a:p>
            <a:pPr marL="0" indent="0" eaLnBrk="1" hangingPunct="1">
              <a:buFont typeface="Arial" charset="0"/>
              <a:buNone/>
            </a:pPr>
            <a:r>
              <a:rPr lang="nl-NL" sz="2200" b="1" smtClean="0">
                <a:solidFill>
                  <a:schemeClr val="tx1"/>
                </a:solidFill>
              </a:rPr>
              <a:t>Hand 2:1-4  </a:t>
            </a:r>
            <a:r>
              <a:rPr lang="nl-NL" sz="2200" smtClean="0">
                <a:solidFill>
                  <a:schemeClr val="tx1"/>
                </a:solidFill>
              </a:rPr>
              <a:t>“En toen de dag van het Pinkster</a:t>
            </a:r>
            <a:r>
              <a:rPr lang="nl-NL" sz="2200" i="1" smtClean="0">
                <a:solidFill>
                  <a:schemeClr val="tx1"/>
                </a:solidFill>
              </a:rPr>
              <a:t>feest </a:t>
            </a:r>
          </a:p>
          <a:p>
            <a:pPr marL="0" indent="0" eaLnBrk="1" hangingPunct="1">
              <a:buFont typeface="Arial" charset="0"/>
              <a:buNone/>
            </a:pPr>
            <a:r>
              <a:rPr lang="nl-NL" sz="2200" smtClean="0">
                <a:solidFill>
                  <a:schemeClr val="tx1"/>
                </a:solidFill>
              </a:rPr>
              <a:t>vervuld werd, waren zij </a:t>
            </a:r>
            <a:r>
              <a:rPr lang="nl-NL" sz="2200" b="1" smtClean="0">
                <a:solidFill>
                  <a:schemeClr val="tx1"/>
                </a:solidFill>
              </a:rPr>
              <a:t>allen</a:t>
            </a:r>
            <a:r>
              <a:rPr lang="nl-NL" sz="2200" smtClean="0">
                <a:solidFill>
                  <a:schemeClr val="tx1"/>
                </a:solidFill>
              </a:rPr>
              <a:t> eensgezind bijeen. En plotseling kwam er uit de hemel een geluid als van een geweldige windvlaag en </a:t>
            </a:r>
            <a:r>
              <a:rPr lang="nl-NL" sz="2200" i="1" smtClean="0">
                <a:solidFill>
                  <a:schemeClr val="tx1"/>
                </a:solidFill>
              </a:rPr>
              <a:t>dat</a:t>
            </a:r>
            <a:r>
              <a:rPr lang="nl-NL" sz="2200" smtClean="0">
                <a:solidFill>
                  <a:schemeClr val="tx1"/>
                </a:solidFill>
              </a:rPr>
              <a:t> vervulde heel </a:t>
            </a:r>
            <a:r>
              <a:rPr lang="nl-NL" sz="2200" b="1" smtClean="0">
                <a:solidFill>
                  <a:schemeClr val="tx1"/>
                </a:solidFill>
              </a:rPr>
              <a:t>het huis</a:t>
            </a:r>
            <a:r>
              <a:rPr lang="nl-NL" sz="2200" smtClean="0">
                <a:solidFill>
                  <a:schemeClr val="tx1"/>
                </a:solidFill>
              </a:rPr>
              <a:t> waar zij zaten. En aan hen werden tongen als van vuur gezien, die zich verdeelden, en het zat op </a:t>
            </a:r>
            <a:r>
              <a:rPr lang="nl-NL" sz="2200" b="1" smtClean="0">
                <a:solidFill>
                  <a:schemeClr val="tx1"/>
                </a:solidFill>
              </a:rPr>
              <a:t>ieder van hen</a:t>
            </a:r>
            <a:r>
              <a:rPr lang="nl-NL" sz="2200" smtClean="0">
                <a:solidFill>
                  <a:schemeClr val="tx1"/>
                </a:solidFill>
              </a:rPr>
              <a:t>. En zij werden </a:t>
            </a:r>
            <a:r>
              <a:rPr lang="nl-NL" sz="2200" b="1" smtClean="0">
                <a:solidFill>
                  <a:schemeClr val="tx1"/>
                </a:solidFill>
              </a:rPr>
              <a:t>allen vervuld</a:t>
            </a:r>
            <a:r>
              <a:rPr lang="nl-NL" sz="2200" smtClean="0">
                <a:solidFill>
                  <a:schemeClr val="tx1"/>
                </a:solidFill>
              </a:rPr>
              <a:t> met </a:t>
            </a:r>
            <a:r>
              <a:rPr lang="nl-NL" sz="2200" i="1" smtClean="0">
                <a:solidFill>
                  <a:schemeClr val="tx1"/>
                </a:solidFill>
              </a:rPr>
              <a:t>de</a:t>
            </a:r>
            <a:r>
              <a:rPr lang="nl-NL" sz="2200" smtClean="0">
                <a:solidFill>
                  <a:schemeClr val="tx1"/>
                </a:solidFill>
              </a:rPr>
              <a:t> Heilige Geest en begonnen </a:t>
            </a:r>
            <a:r>
              <a:rPr lang="nl-NL" sz="2200" b="1" smtClean="0">
                <a:solidFill>
                  <a:schemeClr val="tx1"/>
                </a:solidFill>
              </a:rPr>
              <a:t>te spreken</a:t>
            </a:r>
            <a:r>
              <a:rPr lang="nl-NL" sz="2200" smtClean="0">
                <a:solidFill>
                  <a:schemeClr val="tx1"/>
                </a:solidFill>
              </a:rPr>
              <a:t> in andere talen, zoals de Geest hun gaf uit te spreken”</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CF6FDB-2827-40C9-9DBB-CE58E2A37859}" type="slidenum">
              <a:rPr lang="nl-NL" smtClean="0"/>
              <a:pPr fontAlgn="base">
                <a:spcBef>
                  <a:spcPct val="0"/>
                </a:spcBef>
                <a:spcAft>
                  <a:spcPct val="0"/>
                </a:spcAft>
                <a:defRPr/>
              </a:pPr>
              <a:t>10</a:t>
            </a:fld>
            <a:endParaRPr lang="nl-NL"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#2 -  Handeling 2:1-47</a:t>
            </a:r>
            <a:endParaRPr lang="nl-NL" dirty="0"/>
          </a:p>
        </p:txBody>
      </p:sp>
      <p:sp>
        <p:nvSpPr>
          <p:cNvPr id="15363" name="Tijdelijke aanduiding voor inhoud 2"/>
          <p:cNvSpPr>
            <a:spLocks noGrp="1"/>
          </p:cNvSpPr>
          <p:nvPr>
            <p:ph idx="1"/>
          </p:nvPr>
        </p:nvSpPr>
        <p:spPr>
          <a:xfrm>
            <a:off x="468313" y="1562100"/>
            <a:ext cx="8229600" cy="3338513"/>
          </a:xfrm>
        </p:spPr>
        <p:txBody>
          <a:bodyPr/>
          <a:lstStyle/>
          <a:p>
            <a:pPr eaLnBrk="1" hangingPunct="1"/>
            <a:r>
              <a:rPr lang="nl-NL" sz="2400" smtClean="0"/>
              <a:t>Toen de gelovigen samen waren, viel de Heilige Geest  op al de gelovigen (niet alleen op de apostelen en niet alleen op de mannen) en allen begonnen in tongen te spreken ‘zoals de Geest hun gaf uit te spreken’. Dus, tenminste in het begin, in het eerste ‘gemeente samenkomst’ spraken vrouwen hard op in de aanwezigheid van mannen.</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4F069D-6DA7-4310-ACF8-C1F6B7FFB92D}" type="slidenum">
              <a:rPr lang="nl-NL" smtClean="0"/>
              <a:pPr fontAlgn="base">
                <a:spcBef>
                  <a:spcPct val="0"/>
                </a:spcBef>
                <a:spcAft>
                  <a:spcPct val="0"/>
                </a:spcAft>
                <a:defRPr/>
              </a:pPr>
              <a:t>11</a:t>
            </a:fld>
            <a:endParaRPr lang="nl-NL"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#3 -  1 Timotheüs 2:8-13</a:t>
            </a:r>
            <a:endParaRPr lang="nl-NL" dirty="0"/>
          </a:p>
        </p:txBody>
      </p:sp>
      <p:sp>
        <p:nvSpPr>
          <p:cNvPr id="16387" name="Tijdelijke aanduiding voor inhoud 2"/>
          <p:cNvSpPr>
            <a:spLocks noGrp="1"/>
          </p:cNvSpPr>
          <p:nvPr>
            <p:ph idx="1"/>
          </p:nvPr>
        </p:nvSpPr>
        <p:spPr>
          <a:xfrm>
            <a:off x="468313" y="1562100"/>
            <a:ext cx="8229600" cy="3338513"/>
          </a:xfrm>
        </p:spPr>
        <p:txBody>
          <a:bodyPr/>
          <a:lstStyle/>
          <a:p>
            <a:pPr marL="0" indent="0" eaLnBrk="1" hangingPunct="1">
              <a:spcBef>
                <a:spcPct val="0"/>
              </a:spcBef>
              <a:buFont typeface="Arial" charset="0"/>
              <a:buNone/>
            </a:pPr>
            <a:endParaRPr lang="nl-NL" sz="2400" smtClean="0">
              <a:solidFill>
                <a:schemeClr val="tx1"/>
              </a:solidFill>
            </a:endParaRP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7669EC-0F5C-477C-A1FB-0619F6560947}" type="slidenum">
              <a:rPr lang="nl-NL" smtClean="0"/>
              <a:pPr fontAlgn="base">
                <a:spcBef>
                  <a:spcPct val="0"/>
                </a:spcBef>
                <a:spcAft>
                  <a:spcPct val="0"/>
                </a:spcAft>
                <a:defRPr/>
              </a:pPr>
              <a:t>12</a:t>
            </a:fld>
            <a:endParaRPr lang="nl-NL"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#3 -  1 Timotheüs 2:8-13</a:t>
            </a:r>
            <a:endParaRPr lang="nl-NL" dirty="0"/>
          </a:p>
        </p:txBody>
      </p:sp>
      <p:sp>
        <p:nvSpPr>
          <p:cNvPr id="17411" name="Tijdelijke aanduiding voor inhoud 2"/>
          <p:cNvSpPr>
            <a:spLocks noGrp="1"/>
          </p:cNvSpPr>
          <p:nvPr>
            <p:ph idx="1"/>
          </p:nvPr>
        </p:nvSpPr>
        <p:spPr>
          <a:xfrm>
            <a:off x="468313" y="1562100"/>
            <a:ext cx="8229600" cy="3338513"/>
          </a:xfrm>
        </p:spPr>
        <p:txBody>
          <a:bodyPr/>
          <a:lstStyle/>
          <a:p>
            <a:pPr marL="0" indent="0" eaLnBrk="1" hangingPunct="1">
              <a:spcBef>
                <a:spcPct val="0"/>
              </a:spcBef>
              <a:buFont typeface="Arial" charset="0"/>
              <a:buNone/>
            </a:pPr>
            <a:r>
              <a:rPr lang="nl-NL" sz="2400" smtClean="0">
                <a:solidFill>
                  <a:schemeClr val="tx1"/>
                </a:solidFill>
              </a:rPr>
              <a:t>“Ik wil dan dat de </a:t>
            </a:r>
            <a:r>
              <a:rPr lang="nl-NL" sz="2400" b="1" smtClean="0">
                <a:solidFill>
                  <a:schemeClr val="tx1"/>
                </a:solidFill>
              </a:rPr>
              <a:t>mannen</a:t>
            </a:r>
            <a:r>
              <a:rPr lang="nl-NL" sz="2400" smtClean="0">
                <a:solidFill>
                  <a:schemeClr val="tx1"/>
                </a:solidFill>
              </a:rPr>
              <a:t> op alle plaatsen </a:t>
            </a:r>
            <a:r>
              <a:rPr lang="nl-NL" sz="2400" b="1" smtClean="0">
                <a:solidFill>
                  <a:schemeClr val="tx1"/>
                </a:solidFill>
              </a:rPr>
              <a:t>bidden met opheffing van heilige handen</a:t>
            </a:r>
            <a:r>
              <a:rPr lang="nl-NL" sz="2400" smtClean="0">
                <a:solidFill>
                  <a:schemeClr val="tx1"/>
                </a:solidFill>
              </a:rPr>
              <a:t>, zonder toorn en meningsverschil.</a:t>
            </a:r>
          </a:p>
          <a:p>
            <a:pPr marL="0" indent="0" eaLnBrk="1" hangingPunct="1">
              <a:spcBef>
                <a:spcPct val="0"/>
              </a:spcBef>
              <a:buFont typeface="Arial" charset="0"/>
              <a:buNone/>
            </a:pPr>
            <a:r>
              <a:rPr lang="nl-NL" sz="2400" smtClean="0">
                <a:solidFill>
                  <a:schemeClr val="tx1"/>
                </a:solidFill>
              </a:rPr>
              <a:t>Evenzo </a:t>
            </a:r>
            <a:r>
              <a:rPr lang="nl-NL" sz="2400" i="1" smtClean="0">
                <a:solidFill>
                  <a:schemeClr val="tx1"/>
                </a:solidFill>
              </a:rPr>
              <a:t>wil ik</a:t>
            </a:r>
            <a:r>
              <a:rPr lang="nl-NL" sz="2400" smtClean="0">
                <a:solidFill>
                  <a:schemeClr val="tx1"/>
                </a:solidFill>
              </a:rPr>
              <a:t> dat de </a:t>
            </a:r>
            <a:r>
              <a:rPr lang="nl-NL" sz="2400" b="1" smtClean="0">
                <a:solidFill>
                  <a:schemeClr val="tx1"/>
                </a:solidFill>
              </a:rPr>
              <a:t>vrouwen</a:t>
            </a:r>
            <a:r>
              <a:rPr lang="nl-NL" sz="2400" smtClean="0">
                <a:solidFill>
                  <a:schemeClr val="tx1"/>
                </a:solidFill>
              </a:rPr>
              <a:t> zich tooien met </a:t>
            </a:r>
            <a:r>
              <a:rPr lang="nl-NL" sz="2400" b="1" smtClean="0">
                <a:solidFill>
                  <a:schemeClr val="tx1"/>
                </a:solidFill>
              </a:rPr>
              <a:t>eerbare kleding</a:t>
            </a:r>
            <a:r>
              <a:rPr lang="nl-NL" sz="2400" smtClean="0">
                <a:solidFill>
                  <a:schemeClr val="tx1"/>
                </a:solidFill>
              </a:rPr>
              <a:t>, ingetogen en bezonnen…” 2:8-9</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5965DB-8D07-40D2-AA10-BFCC5AE40286}" type="slidenum">
              <a:rPr lang="nl-NL" smtClean="0"/>
              <a:pPr fontAlgn="base">
                <a:spcBef>
                  <a:spcPct val="0"/>
                </a:spcBef>
                <a:spcAft>
                  <a:spcPct val="0"/>
                </a:spcAft>
                <a:defRPr/>
              </a:pPr>
              <a:t>13</a:t>
            </a:fld>
            <a:endParaRPr lang="nl-NL"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#3 -  1 Timotheüs 2:8-13</a:t>
            </a:r>
            <a:endParaRPr lang="nl-NL" dirty="0"/>
          </a:p>
        </p:txBody>
      </p:sp>
      <p:sp>
        <p:nvSpPr>
          <p:cNvPr id="18435" name="Tijdelijke aanduiding voor inhoud 2"/>
          <p:cNvSpPr>
            <a:spLocks noGrp="1"/>
          </p:cNvSpPr>
          <p:nvPr>
            <p:ph idx="1"/>
          </p:nvPr>
        </p:nvSpPr>
        <p:spPr>
          <a:xfrm>
            <a:off x="468313" y="1562100"/>
            <a:ext cx="7775575" cy="3338513"/>
          </a:xfrm>
        </p:spPr>
        <p:txBody>
          <a:bodyPr/>
          <a:lstStyle/>
          <a:p>
            <a:pPr marL="0" indent="0" eaLnBrk="1" hangingPunct="1">
              <a:spcBef>
                <a:spcPct val="0"/>
              </a:spcBef>
              <a:buFont typeface="Arial" charset="0"/>
              <a:buNone/>
            </a:pPr>
            <a:r>
              <a:rPr lang="nl-NL" sz="2400" smtClean="0">
                <a:solidFill>
                  <a:schemeClr val="tx1"/>
                </a:solidFill>
              </a:rPr>
              <a:t>“Een vrouw moet zich laten onderwijzen in stilheid, in alle onderdanigheid. </a:t>
            </a:r>
          </a:p>
          <a:p>
            <a:pPr marL="0" indent="0" eaLnBrk="1" hangingPunct="1">
              <a:spcBef>
                <a:spcPct val="0"/>
              </a:spcBef>
              <a:buFont typeface="Arial" charset="0"/>
              <a:buNone/>
            </a:pPr>
            <a:r>
              <a:rPr lang="nl-NL" sz="2400" smtClean="0">
                <a:solidFill>
                  <a:schemeClr val="tx1"/>
                </a:solidFill>
              </a:rPr>
              <a:t>Want ik sta niet toe dat een vrouw onderwijs geeft, </a:t>
            </a:r>
            <a:r>
              <a:rPr lang="nl-NL" sz="2400" b="1" smtClean="0">
                <a:solidFill>
                  <a:schemeClr val="tx1"/>
                </a:solidFill>
              </a:rPr>
              <a:t>en ook niet</a:t>
            </a:r>
            <a:r>
              <a:rPr lang="nl-NL" sz="2400" smtClean="0">
                <a:solidFill>
                  <a:schemeClr val="tx1"/>
                </a:solidFill>
              </a:rPr>
              <a:t> dat zij de man overheerst, maar </a:t>
            </a:r>
            <a:r>
              <a:rPr lang="nl-NL" sz="2400" i="1" smtClean="0">
                <a:solidFill>
                  <a:schemeClr val="tx1"/>
                </a:solidFill>
              </a:rPr>
              <a:t>ik wil</a:t>
            </a:r>
            <a:r>
              <a:rPr lang="nl-NL" sz="2400" smtClean="0">
                <a:solidFill>
                  <a:schemeClr val="tx1"/>
                </a:solidFill>
              </a:rPr>
              <a:t> dat zij zich stil houdt. </a:t>
            </a:r>
          </a:p>
          <a:p>
            <a:pPr marL="0" indent="0" eaLnBrk="1" hangingPunct="1">
              <a:spcBef>
                <a:spcPct val="0"/>
              </a:spcBef>
              <a:buFont typeface="Arial" charset="0"/>
              <a:buNone/>
            </a:pPr>
            <a:r>
              <a:rPr lang="nl-NL" sz="2400" b="1" smtClean="0">
                <a:solidFill>
                  <a:schemeClr val="tx1"/>
                </a:solidFill>
              </a:rPr>
              <a:t>Want</a:t>
            </a:r>
            <a:r>
              <a:rPr lang="nl-NL" sz="2400" smtClean="0">
                <a:solidFill>
                  <a:schemeClr val="tx1"/>
                </a:solidFill>
              </a:rPr>
              <a:t> Adam is eerst gemaakt, daarna Eva” 2:11-13</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4A3939-CEE0-4C36-ABF9-B899C525D44A}" type="slidenum">
              <a:rPr lang="nl-NL" smtClean="0"/>
              <a:pPr fontAlgn="base">
                <a:spcBef>
                  <a:spcPct val="0"/>
                </a:spcBef>
                <a:spcAft>
                  <a:spcPct val="0"/>
                </a:spcAft>
                <a:defRPr/>
              </a:pPr>
              <a:t>14</a:t>
            </a:fld>
            <a:endParaRPr lang="nl-NL"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#3 -  1 Timotheüs 2:8-13</a:t>
            </a:r>
            <a:endParaRPr lang="nl-NL" dirty="0"/>
          </a:p>
        </p:txBody>
      </p:sp>
      <p:sp>
        <p:nvSpPr>
          <p:cNvPr id="3" name="Tijdelijke aanduiding voor inhoud 2"/>
          <p:cNvSpPr>
            <a:spLocks noGrp="1"/>
          </p:cNvSpPr>
          <p:nvPr>
            <p:ph idx="1"/>
          </p:nvPr>
        </p:nvSpPr>
        <p:spPr>
          <a:xfrm>
            <a:off x="468313" y="1562100"/>
            <a:ext cx="7775575" cy="3338513"/>
          </a:xfrm>
        </p:spPr>
        <p:txBody>
          <a:bodyPr rtlCol="0">
            <a:normAutofit fontScale="92500" lnSpcReduction="20000"/>
          </a:bodyPr>
          <a:lstStyle/>
          <a:p>
            <a:pPr>
              <a:defRPr/>
            </a:pPr>
            <a:r>
              <a:rPr lang="nl-NL" sz="2400" dirty="0" smtClean="0"/>
              <a:t>Omdat we denken dat deze teksten slaan op de samenkomsten van de gemeente trekken we de volgende conclusies: </a:t>
            </a:r>
          </a:p>
          <a:p>
            <a:pPr marL="457200" indent="-457200">
              <a:buFont typeface="+mj-lt"/>
              <a:buAutoNum type="arabicParenR"/>
              <a:defRPr/>
            </a:pPr>
            <a:r>
              <a:rPr lang="nl-NL" sz="2400" dirty="0" smtClean="0"/>
              <a:t>Er is geen verbod hier voor zusters om te bidden. </a:t>
            </a:r>
          </a:p>
          <a:p>
            <a:pPr marL="457200" indent="-457200">
              <a:buFont typeface="+mj-lt"/>
              <a:buAutoNum type="arabicParenR"/>
              <a:defRPr/>
            </a:pPr>
            <a:r>
              <a:rPr lang="nl-NL" sz="2400" dirty="0" smtClean="0"/>
              <a:t>Vrouwen mogen geen gezag hebben in de gemeente over de man. Dit op basis van  deze teksten en de algemene principes die we eerder vonden.</a:t>
            </a:r>
          </a:p>
          <a:p>
            <a:pPr marL="457200" indent="-457200">
              <a:buFont typeface="+mj-lt"/>
              <a:buAutoNum type="arabicParenR"/>
              <a:defRPr/>
            </a:pPr>
            <a:r>
              <a:rPr lang="nl-NL" sz="2400" dirty="0" smtClean="0"/>
              <a:t>Vrouwen mogen niet onderwijzen in de gemeentelijke samenkomst. Het is niet duidelijk of dit verbod breder geldt</a:t>
            </a:r>
            <a:endParaRPr lang="nl-NL" sz="2400" dirty="0" smtClean="0">
              <a:solidFill>
                <a:schemeClr val="tx1"/>
              </a:solidFill>
            </a:endParaRP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546E3B4-DDB0-4FA7-A4E8-15B603B1A215}" type="slidenum">
              <a:rPr lang="nl-NL" smtClean="0"/>
              <a:pPr fontAlgn="base">
                <a:spcBef>
                  <a:spcPct val="0"/>
                </a:spcBef>
                <a:spcAft>
                  <a:spcPct val="0"/>
                </a:spcAft>
                <a:defRPr/>
              </a:pPr>
              <a:t>15</a:t>
            </a:fld>
            <a:endParaRPr lang="nl-NL"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#4 - 1 Korintiërs 14:26-40</a:t>
            </a:r>
            <a:endParaRPr lang="nl-NL" dirty="0"/>
          </a:p>
        </p:txBody>
      </p:sp>
      <p:sp>
        <p:nvSpPr>
          <p:cNvPr id="20483" name="Tijdelijke aanduiding voor inhoud 2"/>
          <p:cNvSpPr>
            <a:spLocks noGrp="1"/>
          </p:cNvSpPr>
          <p:nvPr>
            <p:ph idx="1"/>
          </p:nvPr>
        </p:nvSpPr>
        <p:spPr>
          <a:xfrm>
            <a:off x="468313" y="1562100"/>
            <a:ext cx="8135937" cy="3338513"/>
          </a:xfrm>
        </p:spPr>
        <p:txBody>
          <a:bodyPr/>
          <a:lstStyle/>
          <a:p>
            <a:r>
              <a:rPr lang="nl-NL" sz="2400" smtClean="0">
                <a:solidFill>
                  <a:schemeClr val="tx1"/>
                </a:solidFill>
              </a:rPr>
              <a:t>“Laten uw vrouwen in de gemeenten </a:t>
            </a:r>
            <a:r>
              <a:rPr lang="nl-NL" sz="2400" b="1" smtClean="0">
                <a:solidFill>
                  <a:schemeClr val="tx1"/>
                </a:solidFill>
              </a:rPr>
              <a:t>zwijgen</a:t>
            </a:r>
            <a:r>
              <a:rPr lang="nl-NL" sz="2400" smtClean="0">
                <a:solidFill>
                  <a:schemeClr val="tx1"/>
                </a:solidFill>
              </a:rPr>
              <a:t>. Het is hun immers niet toegestaan </a:t>
            </a:r>
            <a:r>
              <a:rPr lang="nl-NL" sz="2400" b="1" smtClean="0">
                <a:solidFill>
                  <a:schemeClr val="tx1"/>
                </a:solidFill>
              </a:rPr>
              <a:t>te spreken</a:t>
            </a:r>
            <a:r>
              <a:rPr lang="nl-NL" sz="2400" smtClean="0">
                <a:solidFill>
                  <a:schemeClr val="tx1"/>
                </a:solidFill>
              </a:rPr>
              <a:t>, maar </a:t>
            </a:r>
            <a:r>
              <a:rPr lang="nl-NL" sz="2400" i="1" smtClean="0">
                <a:solidFill>
                  <a:schemeClr val="tx1"/>
                </a:solidFill>
              </a:rPr>
              <a:t>bevolen</a:t>
            </a:r>
            <a:r>
              <a:rPr lang="nl-NL" sz="2400" smtClean="0">
                <a:solidFill>
                  <a:schemeClr val="tx1"/>
                </a:solidFill>
              </a:rPr>
              <a:t> onderdanig te zijn, zoals ook de wet zegt. En als zij iets willen leren, laten zij </a:t>
            </a:r>
            <a:r>
              <a:rPr lang="nl-NL" sz="2400" i="1" smtClean="0">
                <a:solidFill>
                  <a:schemeClr val="tx1"/>
                </a:solidFill>
              </a:rPr>
              <a:t>dat dan</a:t>
            </a:r>
            <a:r>
              <a:rPr lang="nl-NL" sz="2400" smtClean="0">
                <a:solidFill>
                  <a:schemeClr val="tx1"/>
                </a:solidFill>
              </a:rPr>
              <a:t> thuis aan hun eigen man vragen. Het is immers schandelijk voor vrouwen om in de gemeente </a:t>
            </a:r>
            <a:r>
              <a:rPr lang="nl-NL" sz="2400" b="1" smtClean="0">
                <a:solidFill>
                  <a:schemeClr val="tx1"/>
                </a:solidFill>
              </a:rPr>
              <a:t>te spreken</a:t>
            </a:r>
            <a:r>
              <a:rPr lang="nl-NL" sz="2400" smtClean="0">
                <a:solidFill>
                  <a:schemeClr val="tx1"/>
                </a:solidFill>
              </a:rPr>
              <a:t>.” 14:34-35</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00B971-276A-431A-95D2-E1FEA7DD2106}" type="slidenum">
              <a:rPr lang="nl-NL" smtClean="0"/>
              <a:pPr fontAlgn="base">
                <a:spcBef>
                  <a:spcPct val="0"/>
                </a:spcBef>
                <a:spcAft>
                  <a:spcPct val="0"/>
                </a:spcAft>
                <a:defRPr/>
              </a:pPr>
              <a:t>16</a:t>
            </a:fld>
            <a:endParaRPr lang="nl-NL"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Een voorbeeld</a:t>
            </a:r>
            <a:endParaRPr lang="nl-NL" dirty="0"/>
          </a:p>
        </p:txBody>
      </p:sp>
      <p:sp>
        <p:nvSpPr>
          <p:cNvPr id="3" name="Tijdelijke aanduiding voor inhoud 2"/>
          <p:cNvSpPr>
            <a:spLocks noGrp="1"/>
          </p:cNvSpPr>
          <p:nvPr>
            <p:ph idx="1"/>
          </p:nvPr>
        </p:nvSpPr>
        <p:spPr>
          <a:xfrm>
            <a:off x="468313" y="1562100"/>
            <a:ext cx="7632700" cy="3338513"/>
          </a:xfrm>
        </p:spPr>
        <p:txBody>
          <a:bodyPr rtlCol="0">
            <a:normAutofit/>
          </a:bodyPr>
          <a:lstStyle/>
          <a:p>
            <a:pPr>
              <a:defRPr/>
            </a:pPr>
            <a:r>
              <a:rPr lang="nl-NL" sz="2400" b="1" dirty="0" smtClean="0">
                <a:solidFill>
                  <a:schemeClr val="accent2">
                    <a:lumMod val="50000"/>
                  </a:schemeClr>
                </a:solidFill>
              </a:rPr>
              <a:t>Mat 18:19</a:t>
            </a:r>
            <a:r>
              <a:rPr lang="nl-NL" sz="2400" dirty="0" smtClean="0">
                <a:solidFill>
                  <a:schemeClr val="accent2">
                    <a:lumMod val="50000"/>
                  </a:schemeClr>
                </a:solidFill>
              </a:rPr>
              <a:t> “Ik verzeker het jullie nogmaals: als twee van jullie hier op aarde eensgezind om iets vragen, wat het ook is, dan zal mijn Vader in de hemel het voor hen laten gebeuren.”</a:t>
            </a:r>
            <a:endParaRPr lang="nl-NL" sz="2400" dirty="0">
              <a:solidFill>
                <a:schemeClr val="accent2">
                  <a:lumMod val="50000"/>
                </a:schemeClr>
              </a:solidFill>
            </a:endParaRP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D7BA2C-C829-4ABC-9035-D9D1DEC9D45E}" type="slidenum">
              <a:rPr lang="nl-NL" smtClean="0"/>
              <a:pPr fontAlgn="base">
                <a:spcBef>
                  <a:spcPct val="0"/>
                </a:spcBef>
                <a:spcAft>
                  <a:spcPct val="0"/>
                </a:spcAft>
                <a:defRPr/>
              </a:pPr>
              <a:t>17</a:t>
            </a:fld>
            <a:endParaRPr lang="nl-NL"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#4 - 1 Korintiërs 14:26-40</a:t>
            </a:r>
            <a:endParaRPr lang="nl-NL" dirty="0"/>
          </a:p>
        </p:txBody>
      </p:sp>
      <p:sp>
        <p:nvSpPr>
          <p:cNvPr id="22531" name="Tijdelijke aanduiding voor inhoud 2"/>
          <p:cNvSpPr>
            <a:spLocks noGrp="1"/>
          </p:cNvSpPr>
          <p:nvPr>
            <p:ph idx="1"/>
          </p:nvPr>
        </p:nvSpPr>
        <p:spPr>
          <a:xfrm>
            <a:off x="468313" y="1562100"/>
            <a:ext cx="8135937" cy="3338513"/>
          </a:xfrm>
        </p:spPr>
        <p:txBody>
          <a:bodyPr/>
          <a:lstStyle/>
          <a:p>
            <a:r>
              <a:rPr lang="nl-NL" sz="2400" u="sng" smtClean="0">
                <a:solidFill>
                  <a:schemeClr val="tx1"/>
                </a:solidFill>
              </a:rPr>
              <a:t>14:26</a:t>
            </a:r>
            <a:r>
              <a:rPr lang="nl-NL" sz="2400" smtClean="0">
                <a:solidFill>
                  <a:schemeClr val="tx1"/>
                </a:solidFill>
              </a:rPr>
              <a:t> “Hoe is het dan, </a:t>
            </a:r>
            <a:r>
              <a:rPr lang="nl-NL" sz="2400" b="1" smtClean="0">
                <a:solidFill>
                  <a:schemeClr val="tx1"/>
                </a:solidFill>
              </a:rPr>
              <a:t>broeders</a:t>
            </a:r>
            <a:r>
              <a:rPr lang="nl-NL" sz="2400" smtClean="0">
                <a:solidFill>
                  <a:schemeClr val="tx1"/>
                </a:solidFill>
              </a:rPr>
              <a:t>? Telkens wanneer u samenkomt, heeft </a:t>
            </a:r>
            <a:r>
              <a:rPr lang="nl-NL" sz="2400" b="1" smtClean="0">
                <a:solidFill>
                  <a:schemeClr val="tx1"/>
                </a:solidFill>
              </a:rPr>
              <a:t>iedereen</a:t>
            </a:r>
            <a:r>
              <a:rPr lang="nl-NL" sz="2400" smtClean="0">
                <a:solidFill>
                  <a:schemeClr val="tx1"/>
                </a:solidFill>
              </a:rPr>
              <a:t> wel een een psalm, </a:t>
            </a:r>
            <a:r>
              <a:rPr lang="nl-NL" sz="2400" i="1" smtClean="0">
                <a:solidFill>
                  <a:schemeClr val="tx1"/>
                </a:solidFill>
              </a:rPr>
              <a:t>of</a:t>
            </a:r>
            <a:r>
              <a:rPr lang="nl-NL" sz="2400" smtClean="0">
                <a:solidFill>
                  <a:schemeClr val="tx1"/>
                </a:solidFill>
              </a:rPr>
              <a:t> </a:t>
            </a:r>
            <a:r>
              <a:rPr lang="nl-NL" sz="2400" b="1" smtClean="0">
                <a:solidFill>
                  <a:schemeClr val="tx1"/>
                </a:solidFill>
              </a:rPr>
              <a:t>hij</a:t>
            </a:r>
            <a:r>
              <a:rPr lang="nl-NL" sz="2400" smtClean="0">
                <a:solidFill>
                  <a:schemeClr val="tx1"/>
                </a:solidFill>
              </a:rPr>
              <a:t> heeft een onderwijzing, </a:t>
            </a:r>
            <a:r>
              <a:rPr lang="nl-NL" sz="2400" i="1" smtClean="0">
                <a:solidFill>
                  <a:schemeClr val="tx1"/>
                </a:solidFill>
              </a:rPr>
              <a:t>of</a:t>
            </a:r>
            <a:r>
              <a:rPr lang="nl-NL" sz="2400" smtClean="0">
                <a:solidFill>
                  <a:schemeClr val="tx1"/>
                </a:solidFill>
              </a:rPr>
              <a:t> </a:t>
            </a:r>
            <a:r>
              <a:rPr lang="nl-NL" sz="2400" b="1" smtClean="0">
                <a:solidFill>
                  <a:schemeClr val="tx1"/>
                </a:solidFill>
              </a:rPr>
              <a:t>hij</a:t>
            </a:r>
            <a:r>
              <a:rPr lang="nl-NL" sz="2400" smtClean="0">
                <a:solidFill>
                  <a:schemeClr val="tx1"/>
                </a:solidFill>
              </a:rPr>
              <a:t> heeft een </a:t>
            </a:r>
            <a:r>
              <a:rPr lang="nl-NL" sz="2400" i="1" smtClean="0">
                <a:solidFill>
                  <a:schemeClr val="tx1"/>
                </a:solidFill>
              </a:rPr>
              <a:t>andere</a:t>
            </a:r>
            <a:r>
              <a:rPr lang="nl-NL" sz="2400" smtClean="0">
                <a:solidFill>
                  <a:schemeClr val="tx1"/>
                </a:solidFill>
              </a:rPr>
              <a:t> taal, </a:t>
            </a:r>
            <a:r>
              <a:rPr lang="nl-NL" sz="2400" i="1" smtClean="0">
                <a:solidFill>
                  <a:schemeClr val="tx1"/>
                </a:solidFill>
              </a:rPr>
              <a:t>of</a:t>
            </a:r>
            <a:r>
              <a:rPr lang="nl-NL" sz="2400" smtClean="0">
                <a:solidFill>
                  <a:schemeClr val="tx1"/>
                </a:solidFill>
              </a:rPr>
              <a:t> </a:t>
            </a:r>
            <a:r>
              <a:rPr lang="nl-NL" sz="2400" b="1" smtClean="0">
                <a:solidFill>
                  <a:schemeClr val="tx1"/>
                </a:solidFill>
              </a:rPr>
              <a:t>hij </a:t>
            </a:r>
            <a:r>
              <a:rPr lang="nl-NL" sz="2400" smtClean="0">
                <a:solidFill>
                  <a:schemeClr val="tx1"/>
                </a:solidFill>
              </a:rPr>
              <a:t>heeft een openbaring, </a:t>
            </a:r>
            <a:r>
              <a:rPr lang="nl-NL" sz="2400" i="1" smtClean="0">
                <a:solidFill>
                  <a:schemeClr val="tx1"/>
                </a:solidFill>
              </a:rPr>
              <a:t>of</a:t>
            </a:r>
            <a:r>
              <a:rPr lang="nl-NL" sz="2400" smtClean="0">
                <a:solidFill>
                  <a:schemeClr val="tx1"/>
                </a:solidFill>
              </a:rPr>
              <a:t> </a:t>
            </a:r>
            <a:r>
              <a:rPr lang="nl-NL" sz="2400" b="1" smtClean="0">
                <a:solidFill>
                  <a:schemeClr val="tx1"/>
                </a:solidFill>
              </a:rPr>
              <a:t>hij</a:t>
            </a:r>
            <a:r>
              <a:rPr lang="nl-NL" sz="2400" smtClean="0">
                <a:solidFill>
                  <a:schemeClr val="tx1"/>
                </a:solidFill>
              </a:rPr>
              <a:t> heeft een uitleg. Laat alles gebeuren tot opbouw.”</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771D3F-8F38-4F87-AD34-6440F78B8E72}" type="slidenum">
              <a:rPr lang="nl-NL" smtClean="0"/>
              <a:pPr fontAlgn="base">
                <a:spcBef>
                  <a:spcPct val="0"/>
                </a:spcBef>
                <a:spcAft>
                  <a:spcPct val="0"/>
                </a:spcAft>
                <a:defRPr/>
              </a:pPr>
              <a:t>18</a:t>
            </a:fld>
            <a:endParaRPr lang="nl-NL"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#4 - 1 Korintiërs 14:26-40</a:t>
            </a:r>
            <a:endParaRPr lang="nl-NL" dirty="0"/>
          </a:p>
        </p:txBody>
      </p:sp>
      <p:sp>
        <p:nvSpPr>
          <p:cNvPr id="23555" name="Tijdelijke aanduiding voor inhoud 2"/>
          <p:cNvSpPr>
            <a:spLocks noGrp="1"/>
          </p:cNvSpPr>
          <p:nvPr>
            <p:ph idx="1"/>
          </p:nvPr>
        </p:nvSpPr>
        <p:spPr>
          <a:xfrm>
            <a:off x="468313" y="1562100"/>
            <a:ext cx="8135937" cy="3338513"/>
          </a:xfrm>
        </p:spPr>
        <p:txBody>
          <a:bodyPr/>
          <a:lstStyle/>
          <a:p>
            <a:r>
              <a:rPr lang="nl-NL" sz="2400" u="sng" smtClean="0">
                <a:solidFill>
                  <a:schemeClr val="tx1"/>
                </a:solidFill>
              </a:rPr>
              <a:t>14:34-35</a:t>
            </a:r>
            <a:r>
              <a:rPr lang="nl-NL" sz="2400" smtClean="0">
                <a:solidFill>
                  <a:schemeClr val="tx1"/>
                </a:solidFill>
              </a:rPr>
              <a:t> “Laten uw vrouwen in de gemeenten </a:t>
            </a:r>
            <a:r>
              <a:rPr lang="nl-NL" sz="2400" b="1" smtClean="0">
                <a:solidFill>
                  <a:schemeClr val="tx1"/>
                </a:solidFill>
              </a:rPr>
              <a:t>zwijgen</a:t>
            </a:r>
            <a:r>
              <a:rPr lang="nl-NL" sz="2400" smtClean="0">
                <a:solidFill>
                  <a:schemeClr val="tx1"/>
                </a:solidFill>
              </a:rPr>
              <a:t>. Het is hun immers niet toegestaan </a:t>
            </a:r>
            <a:r>
              <a:rPr lang="nl-NL" sz="2400" b="1" smtClean="0">
                <a:solidFill>
                  <a:schemeClr val="tx1"/>
                </a:solidFill>
              </a:rPr>
              <a:t>te spreken</a:t>
            </a:r>
            <a:r>
              <a:rPr lang="nl-NL" sz="2400" smtClean="0">
                <a:solidFill>
                  <a:schemeClr val="tx1"/>
                </a:solidFill>
              </a:rPr>
              <a:t>, maar </a:t>
            </a:r>
            <a:r>
              <a:rPr lang="nl-NL" sz="2400" i="1" smtClean="0">
                <a:solidFill>
                  <a:schemeClr val="tx1"/>
                </a:solidFill>
              </a:rPr>
              <a:t>bevolen</a:t>
            </a:r>
            <a:r>
              <a:rPr lang="nl-NL" sz="2400" smtClean="0">
                <a:solidFill>
                  <a:schemeClr val="tx1"/>
                </a:solidFill>
              </a:rPr>
              <a:t> onderdanig te zijn, zoals ook de wet zegt. En als zij iets willen leren, laten zij </a:t>
            </a:r>
            <a:r>
              <a:rPr lang="nl-NL" sz="2400" i="1" smtClean="0">
                <a:solidFill>
                  <a:schemeClr val="tx1"/>
                </a:solidFill>
              </a:rPr>
              <a:t>dat dan</a:t>
            </a:r>
            <a:r>
              <a:rPr lang="nl-NL" sz="2400" smtClean="0">
                <a:solidFill>
                  <a:schemeClr val="tx1"/>
                </a:solidFill>
              </a:rPr>
              <a:t> thuis aan hun eigen man vragen. Het is immers schandelijk voor vrouwen om in de gemeente </a:t>
            </a:r>
            <a:r>
              <a:rPr lang="nl-NL" sz="2400" b="1" smtClean="0">
                <a:solidFill>
                  <a:schemeClr val="tx1"/>
                </a:solidFill>
              </a:rPr>
              <a:t>te spreken</a:t>
            </a:r>
            <a:r>
              <a:rPr lang="nl-NL" sz="2400" smtClean="0">
                <a:solidFill>
                  <a:schemeClr val="tx1"/>
                </a:solidFill>
              </a:rPr>
              <a:t>.”</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315E40-E736-4495-96DD-36CC1DCFFFB8}" type="slidenum">
              <a:rPr lang="nl-NL" smtClean="0"/>
              <a:pPr fontAlgn="base">
                <a:spcBef>
                  <a:spcPct val="0"/>
                </a:spcBef>
                <a:spcAft>
                  <a:spcPct val="0"/>
                </a:spcAft>
                <a:defRPr/>
              </a:pPr>
              <a:t>19</a:t>
            </a:fld>
            <a:endParaRPr lang="nl-NL"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Waar beginnen we? </a:t>
            </a:r>
            <a:endParaRPr lang="nl-NL" dirty="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8DA8FB-45BC-4C27-A091-BB0E013E3079}" type="slidenum">
              <a:rPr lang="nl-NL" smtClean="0"/>
              <a:pPr fontAlgn="base">
                <a:spcBef>
                  <a:spcPct val="0"/>
                </a:spcBef>
                <a:spcAft>
                  <a:spcPct val="0"/>
                </a:spcAft>
                <a:defRPr/>
              </a:pPr>
              <a:t>2</a:t>
            </a:fld>
            <a:endParaRPr lang="nl-NL" smtClean="0"/>
          </a:p>
        </p:txBody>
      </p:sp>
      <p:sp>
        <p:nvSpPr>
          <p:cNvPr id="5124" name="Rectangle 8"/>
          <p:cNvSpPr>
            <a:spLocks noGrp="1" noChangeArrowheads="1"/>
          </p:cNvSpPr>
          <p:nvPr>
            <p:ph idx="1"/>
          </p:nvPr>
        </p:nvSpPr>
        <p:spPr>
          <a:xfrm>
            <a:off x="684213" y="1714500"/>
            <a:ext cx="7488237" cy="2554288"/>
          </a:xfrm>
        </p:spPr>
        <p:txBody>
          <a:bodyPr anchor="ctr">
            <a:spAutoFit/>
          </a:bodyPr>
          <a:lstStyle/>
          <a:p>
            <a:pPr marL="0" indent="0">
              <a:spcBef>
                <a:spcPct val="0"/>
              </a:spcBef>
              <a:buFont typeface="Arial" charset="0"/>
              <a:buNone/>
            </a:pPr>
            <a:r>
              <a:rPr lang="nl-NL" altLang="zh-TW" sz="2000" b="1" smtClean="0">
                <a:solidFill>
                  <a:srgbClr val="000000"/>
                </a:solidFill>
                <a:latin typeface="Arial" charset="0"/>
                <a:ea typeface="SimSun" pitchFamily="2" charset="-122"/>
                <a:cs typeface="Arial" charset="0"/>
              </a:rPr>
              <a:t>Galaten 3:28 ?</a:t>
            </a:r>
            <a:endParaRPr lang="nl-NL" altLang="zh-TW" sz="2000" smtClean="0">
              <a:solidFill>
                <a:schemeClr val="tx1"/>
              </a:solidFill>
              <a:latin typeface="Arial" charset="0"/>
              <a:ea typeface="SimSun" pitchFamily="2" charset="-122"/>
              <a:cs typeface="Arial" charset="0"/>
            </a:endParaRPr>
          </a:p>
          <a:p>
            <a:pPr marL="0" indent="0">
              <a:spcBef>
                <a:spcPct val="0"/>
              </a:spcBef>
              <a:buFontTx/>
              <a:buNone/>
            </a:pPr>
            <a:r>
              <a:rPr lang="nl-NL" altLang="zh-CN" sz="2000" smtClean="0">
                <a:solidFill>
                  <a:srgbClr val="000000"/>
                </a:solidFill>
                <a:latin typeface="Arial" charset="0"/>
                <a:ea typeface="SimSun" pitchFamily="2" charset="-122"/>
                <a:cs typeface="Arial" charset="0"/>
              </a:rPr>
              <a:t>“Daarbij is het niet</a:t>
            </a:r>
            <a:r>
              <a:rPr lang="nl-NL" altLang="zh-CN" sz="2000" smtClean="0">
                <a:solidFill>
                  <a:schemeClr val="tx1"/>
                </a:solidFill>
                <a:latin typeface="Arial" charset="0"/>
                <a:ea typeface="SimSun" pitchFamily="2" charset="-122"/>
                <a:cs typeface="Arial" charset="0"/>
              </a:rPr>
              <a:t> </a:t>
            </a:r>
            <a:r>
              <a:rPr lang="nl-NL" altLang="zh-CN" sz="2000" i="1" smtClean="0">
                <a:solidFill>
                  <a:srgbClr val="000000"/>
                </a:solidFill>
                <a:latin typeface="Arial" charset="0"/>
                <a:ea typeface="SimSun" pitchFamily="2" charset="-122"/>
                <a:cs typeface="Arial" charset="0"/>
              </a:rPr>
              <a:t>van belang</a:t>
            </a:r>
            <a:r>
              <a:rPr lang="nl-NL" altLang="zh-CN" sz="2000" smtClean="0">
                <a:solidFill>
                  <a:schemeClr val="tx1"/>
                </a:solidFill>
                <a:latin typeface="Arial" charset="0"/>
                <a:ea typeface="SimSun" pitchFamily="2" charset="-122"/>
                <a:cs typeface="Arial" charset="0"/>
              </a:rPr>
              <a:t> </a:t>
            </a:r>
            <a:r>
              <a:rPr lang="nl-NL" altLang="zh-CN" sz="2000" smtClean="0">
                <a:solidFill>
                  <a:srgbClr val="000000"/>
                </a:solidFill>
                <a:latin typeface="Arial" charset="0"/>
                <a:ea typeface="SimSun" pitchFamily="2" charset="-122"/>
                <a:cs typeface="Arial" charset="0"/>
              </a:rPr>
              <a:t>dat men man is of vrouw; want allen bent u één in Christus Jezus.”</a:t>
            </a:r>
          </a:p>
          <a:p>
            <a:pPr marL="0" indent="0">
              <a:spcBef>
                <a:spcPct val="0"/>
              </a:spcBef>
              <a:buFontTx/>
              <a:buNone/>
            </a:pPr>
            <a:endParaRPr lang="nl-NL" altLang="zh-CN" sz="2000" smtClean="0">
              <a:solidFill>
                <a:schemeClr val="tx1"/>
              </a:solidFill>
              <a:latin typeface="Arial" charset="0"/>
              <a:ea typeface="SimSun" pitchFamily="2" charset="-122"/>
              <a:cs typeface="Arial" charset="0"/>
            </a:endParaRPr>
          </a:p>
          <a:p>
            <a:pPr marL="0" indent="0">
              <a:spcBef>
                <a:spcPct val="0"/>
              </a:spcBef>
              <a:buFont typeface="Arial" charset="0"/>
              <a:buNone/>
            </a:pPr>
            <a:r>
              <a:rPr lang="nl-NL" altLang="zh-CN" sz="2000" b="1" smtClean="0">
                <a:solidFill>
                  <a:srgbClr val="000000"/>
                </a:solidFill>
                <a:latin typeface="Arial" charset="0"/>
                <a:ea typeface="SimSun" pitchFamily="2" charset="-122"/>
              </a:rPr>
              <a:t>1 Kor 14:34 ?</a:t>
            </a:r>
            <a:endParaRPr lang="nl-NL" altLang="zh-CN" sz="2000" smtClean="0">
              <a:solidFill>
                <a:schemeClr val="tx1"/>
              </a:solidFill>
              <a:latin typeface="Arial" charset="0"/>
              <a:ea typeface="SimSun" pitchFamily="2" charset="-122"/>
              <a:cs typeface="Arial" charset="0"/>
            </a:endParaRPr>
          </a:p>
          <a:p>
            <a:pPr marL="0" indent="0">
              <a:spcBef>
                <a:spcPct val="0"/>
              </a:spcBef>
              <a:buFontTx/>
              <a:buNone/>
            </a:pPr>
            <a:r>
              <a:rPr lang="nl-NL" altLang="zh-CN" sz="2000" smtClean="0">
                <a:solidFill>
                  <a:schemeClr val="tx1"/>
                </a:solidFill>
                <a:latin typeface="Arial" charset="0"/>
                <a:ea typeface="SimSun" pitchFamily="2" charset="-122"/>
              </a:rPr>
              <a:t>“</a:t>
            </a:r>
            <a:r>
              <a:rPr lang="nl-NL" altLang="zh-CN" sz="2000" smtClean="0">
                <a:solidFill>
                  <a:srgbClr val="000000"/>
                </a:solidFill>
                <a:latin typeface="Arial" charset="0"/>
                <a:ea typeface="SimSun" pitchFamily="2" charset="-122"/>
              </a:rPr>
              <a:t>Laten uw vrouwen in de gemeenten zwijgen. Het is hun immers niet toegestaan te spreken, maar</a:t>
            </a:r>
            <a:r>
              <a:rPr lang="nl-NL" altLang="zh-CN" sz="2000" smtClean="0">
                <a:solidFill>
                  <a:schemeClr val="tx1"/>
                </a:solidFill>
                <a:latin typeface="Arial" charset="0"/>
                <a:ea typeface="SimSun" pitchFamily="2" charset="-122"/>
              </a:rPr>
              <a:t> </a:t>
            </a:r>
            <a:r>
              <a:rPr lang="nl-NL" altLang="zh-CN" sz="2000" i="1" smtClean="0">
                <a:solidFill>
                  <a:srgbClr val="000000"/>
                </a:solidFill>
                <a:latin typeface="Arial" charset="0"/>
                <a:ea typeface="SimSun" pitchFamily="2" charset="-122"/>
              </a:rPr>
              <a:t>bevolen</a:t>
            </a:r>
            <a:r>
              <a:rPr lang="nl-NL" altLang="zh-CN" sz="2000" smtClean="0">
                <a:solidFill>
                  <a:schemeClr val="tx1"/>
                </a:solidFill>
                <a:latin typeface="Arial" charset="0"/>
                <a:ea typeface="SimSun" pitchFamily="2" charset="-122"/>
              </a:rPr>
              <a:t> </a:t>
            </a:r>
            <a:r>
              <a:rPr lang="nl-NL" altLang="zh-CN" sz="2000" smtClean="0">
                <a:solidFill>
                  <a:srgbClr val="000000"/>
                </a:solidFill>
                <a:latin typeface="Arial" charset="0"/>
                <a:ea typeface="SimSun" pitchFamily="2" charset="-122"/>
              </a:rPr>
              <a:t>onderdanig te zijn, zoals ook</a:t>
            </a:r>
            <a:r>
              <a:rPr lang="nl-NL" altLang="zh-CN" sz="2000" smtClean="0">
                <a:solidFill>
                  <a:schemeClr val="tx1"/>
                </a:solidFill>
                <a:latin typeface="Arial" charset="0"/>
                <a:ea typeface="SimSun" pitchFamily="2" charset="-122"/>
              </a:rPr>
              <a:t> </a:t>
            </a:r>
            <a:r>
              <a:rPr lang="nl-NL" altLang="zh-CN" sz="2000" smtClean="0">
                <a:solidFill>
                  <a:srgbClr val="000000"/>
                </a:solidFill>
                <a:latin typeface="Arial" charset="0"/>
                <a:ea typeface="SimSun" pitchFamily="2" charset="-122"/>
              </a:rPr>
              <a:t>de wet zegt.”</a:t>
            </a:r>
            <a:endParaRPr lang="nl-NL" altLang="zh-CN" sz="2000" smtClean="0">
              <a:solidFill>
                <a:schemeClr val="tx1"/>
              </a:solidFill>
              <a:latin typeface="Arial" charset="0"/>
              <a:ea typeface="SimSun" pitchFamily="2" charset="-122"/>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#4 - 1 Korintiërs 14:26-40</a:t>
            </a:r>
            <a:endParaRPr lang="nl-NL" dirty="0"/>
          </a:p>
        </p:txBody>
      </p:sp>
      <p:sp>
        <p:nvSpPr>
          <p:cNvPr id="3" name="Tijdelijke aanduiding voor inhoud 2"/>
          <p:cNvSpPr>
            <a:spLocks noGrp="1"/>
          </p:cNvSpPr>
          <p:nvPr>
            <p:ph idx="1"/>
          </p:nvPr>
        </p:nvSpPr>
        <p:spPr>
          <a:xfrm>
            <a:off x="179388" y="1562100"/>
            <a:ext cx="8208962" cy="3338513"/>
          </a:xfrm>
        </p:spPr>
        <p:txBody>
          <a:bodyPr rtlCol="0">
            <a:normAutofit fontScale="77500" lnSpcReduction="20000"/>
          </a:bodyPr>
          <a:lstStyle/>
          <a:p>
            <a:pPr>
              <a:defRPr/>
            </a:pPr>
            <a:r>
              <a:rPr lang="nl-NL" sz="2400" b="1" dirty="0" smtClean="0"/>
              <a:t>OMDAT </a:t>
            </a:r>
            <a:r>
              <a:rPr lang="nl-NL" sz="2400" dirty="0" smtClean="0"/>
              <a:t>tot nu toe hebben we niet kunnen concluderen dat er een algemeen verbod is op spreken, bidden of profeteren van vrouwen… en we kunnen wel concluderen dat een aantal tekstplaatsen waarvan we denken dat ze wel degelijk op de gemeentelijke samenkomsten slaan geven ruimte voor de vrouw om te bidden en profeteren…</a:t>
            </a:r>
          </a:p>
          <a:p>
            <a:pPr>
              <a:defRPr/>
            </a:pPr>
            <a:endParaRPr lang="nl-NL" sz="2400" dirty="0" smtClean="0"/>
          </a:p>
          <a:p>
            <a:pPr>
              <a:defRPr/>
            </a:pPr>
            <a:r>
              <a:rPr lang="nl-NL" sz="2400" b="1" dirty="0" smtClean="0"/>
              <a:t>DAAROM DENKEN WIJ </a:t>
            </a:r>
            <a:r>
              <a:rPr lang="nl-NL" sz="2400" dirty="0" smtClean="0"/>
              <a:t>dat</a:t>
            </a:r>
            <a:r>
              <a:rPr lang="nl-NL" sz="2400" b="1" dirty="0" smtClean="0"/>
              <a:t> </a:t>
            </a:r>
            <a:r>
              <a:rPr lang="nl-NL" sz="2400" dirty="0" smtClean="0"/>
              <a:t>‘Zwijgen - niet spreken’ meest waarschijnlijk gaat over hoorbare bijdragen van zusters in een gemeente samenkomst die tegen de ‘scheppingsorde’ principe in gaan. Het is een verbod voor vrouwen op persoonlijke activiteiten in de gemeentelijke samenkomsten die te maken hebben met gezag en met onderwijs.</a:t>
            </a:r>
            <a:endParaRPr lang="nl-NL" sz="2400" dirty="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619C42-6E49-4FD8-B34F-B8CCC7877413}" type="slidenum">
              <a:rPr lang="nl-NL" smtClean="0"/>
              <a:pPr fontAlgn="base">
                <a:spcBef>
                  <a:spcPct val="0"/>
                </a:spcBef>
                <a:spcAft>
                  <a:spcPct val="0"/>
                </a:spcAft>
                <a:defRPr/>
              </a:pPr>
              <a:t>20</a:t>
            </a:fld>
            <a:endParaRPr lang="nl-NL"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#4 - 1 Korintiërs 14:26-40</a:t>
            </a:r>
            <a:endParaRPr lang="nl-NL" dirty="0"/>
          </a:p>
        </p:txBody>
      </p:sp>
      <p:sp>
        <p:nvSpPr>
          <p:cNvPr id="25603" name="Tijdelijke aanduiding voor inhoud 2"/>
          <p:cNvSpPr>
            <a:spLocks noGrp="1"/>
          </p:cNvSpPr>
          <p:nvPr>
            <p:ph idx="1"/>
          </p:nvPr>
        </p:nvSpPr>
        <p:spPr>
          <a:xfrm>
            <a:off x="179388" y="1562100"/>
            <a:ext cx="8208962" cy="3338513"/>
          </a:xfrm>
        </p:spPr>
        <p:txBody>
          <a:bodyPr/>
          <a:lstStyle/>
          <a:p>
            <a:r>
              <a:rPr lang="nl-NL" sz="2000" smtClean="0"/>
              <a:t>Als dit zo is, dan gaat 1 Kor. 14:34-35 niet over gezamenlijke activiteiten zoals zingen, samen iets lezen of amen zegen. Het gaat ook niet over activiteiten zoals bidden en profeteren  - waar vrouwen geen gezag over de gemeente uitvoeren en geen onderwijs aan mannen geven. De ‘orde’ die de apostel graag wil zien, is dat vrouwen het ‘scheppingsorde principe’ ook in de gemeente samenkomsten erkennen en geen participatie hebben in onderwijs in de gemeente, of sturing daaraan proberen te geven</a:t>
            </a:r>
            <a:endParaRPr lang="nl-NL" sz="2400" smtClean="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D2C7E0-B7FA-4FC2-A7E3-2373DE139F65}" type="slidenum">
              <a:rPr lang="nl-NL" smtClean="0"/>
              <a:pPr fontAlgn="base">
                <a:spcBef>
                  <a:spcPct val="0"/>
                </a:spcBef>
                <a:spcAft>
                  <a:spcPct val="0"/>
                </a:spcAft>
                <a:defRPr/>
              </a:pPr>
              <a:t>21</a:t>
            </a:fld>
            <a:endParaRPr lang="nl-NL"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Conclusie</a:t>
            </a:r>
            <a:endParaRPr lang="nl-NL" dirty="0"/>
          </a:p>
        </p:txBody>
      </p:sp>
      <p:sp>
        <p:nvSpPr>
          <p:cNvPr id="27651" name="Tijdelijke aanduiding voor inhoud 2"/>
          <p:cNvSpPr>
            <a:spLocks noGrp="1"/>
          </p:cNvSpPr>
          <p:nvPr>
            <p:ph idx="1"/>
          </p:nvPr>
        </p:nvSpPr>
        <p:spPr/>
        <p:txBody>
          <a:bodyPr/>
          <a:lstStyle/>
          <a:p>
            <a:pPr marL="457200" indent="-457200">
              <a:buFont typeface="Arial" charset="0"/>
              <a:buNone/>
            </a:pPr>
            <a:r>
              <a:rPr lang="nl-NL" sz="2400" b="1" smtClean="0"/>
              <a:t>(1) </a:t>
            </a:r>
            <a:r>
              <a:rPr lang="nl-NL" sz="2400" smtClean="0"/>
              <a:t>In Gods ogen zijn man en vrouw 100% gelijkwaardig. In Gods ogen zijn man en vrouw niet gelijk, niet uitwisselbaar. Het verschil is door God zelf bedacht en het is goed. We zijn door God gevraagd om dit vorm te geven in onze gezinnen en in onze gemeente. Dit noemen we een ‘scheppingsorde principe’. </a:t>
            </a:r>
          </a:p>
          <a:p>
            <a:pPr marL="457200" indent="-457200">
              <a:buFont typeface="Arial" charset="0"/>
              <a:buNone/>
            </a:pPr>
            <a:r>
              <a:rPr lang="nl-NL" sz="2400" smtClean="0"/>
              <a:t> </a:t>
            </a:r>
          </a:p>
        </p:txBody>
      </p:sp>
      <p:sp>
        <p:nvSpPr>
          <p:cNvPr id="6149"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1E738E-722B-419C-8DF7-9860FCD769AB}" type="slidenum">
              <a:rPr lang="nl-NL" smtClean="0"/>
              <a:pPr fontAlgn="base">
                <a:spcBef>
                  <a:spcPct val="0"/>
                </a:spcBef>
                <a:spcAft>
                  <a:spcPct val="0"/>
                </a:spcAft>
                <a:defRPr/>
              </a:pPr>
              <a:t>22</a:t>
            </a:fld>
            <a:endParaRPr lang="nl-NL"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Conclusie</a:t>
            </a:r>
            <a:endParaRPr lang="nl-NL" dirty="0"/>
          </a:p>
        </p:txBody>
      </p:sp>
      <p:sp>
        <p:nvSpPr>
          <p:cNvPr id="28675" name="Tijdelijke aanduiding voor inhoud 2"/>
          <p:cNvSpPr>
            <a:spLocks noGrp="1"/>
          </p:cNvSpPr>
          <p:nvPr>
            <p:ph idx="1"/>
          </p:nvPr>
        </p:nvSpPr>
        <p:spPr/>
        <p:txBody>
          <a:bodyPr/>
          <a:lstStyle/>
          <a:p>
            <a:pPr marL="457200" indent="-457200">
              <a:buFont typeface="Arial" charset="0"/>
              <a:buNone/>
            </a:pPr>
            <a:r>
              <a:rPr lang="nl-NL" sz="2400" b="1" smtClean="0"/>
              <a:t>(2) </a:t>
            </a:r>
            <a:r>
              <a:rPr lang="nl-NL" sz="2400" smtClean="0"/>
              <a:t>We hebben niet kunnen concluderen dat er een algemeen verbod is op spreken, bidden of profeteren van vrouwen in een gemeente samenkomst. </a:t>
            </a:r>
          </a:p>
          <a:p>
            <a:pPr marL="457200" indent="-457200">
              <a:buFont typeface="Arial" charset="0"/>
              <a:buNone/>
            </a:pPr>
            <a:endParaRPr lang="nl-NL" sz="2400" smtClean="0"/>
          </a:p>
          <a:p>
            <a:pPr marL="457200" indent="-457200">
              <a:buFont typeface="Arial" charset="0"/>
              <a:buNone/>
            </a:pPr>
            <a:r>
              <a:rPr lang="nl-NL" sz="2400" smtClean="0"/>
              <a:t> </a:t>
            </a:r>
          </a:p>
        </p:txBody>
      </p:sp>
      <p:sp>
        <p:nvSpPr>
          <p:cNvPr id="6149"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BE073D-83E0-49CD-AD39-7353C980F874}" type="slidenum">
              <a:rPr lang="nl-NL" smtClean="0"/>
              <a:pPr fontAlgn="base">
                <a:spcBef>
                  <a:spcPct val="0"/>
                </a:spcBef>
                <a:spcAft>
                  <a:spcPct val="0"/>
                </a:spcAft>
                <a:defRPr/>
              </a:pPr>
              <a:t>23</a:t>
            </a:fld>
            <a:endParaRPr lang="nl-NL"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Conclusie</a:t>
            </a:r>
            <a:endParaRPr lang="nl-NL" dirty="0"/>
          </a:p>
        </p:txBody>
      </p:sp>
      <p:sp>
        <p:nvSpPr>
          <p:cNvPr id="29699" name="Tijdelijke aanduiding voor inhoud 2"/>
          <p:cNvSpPr>
            <a:spLocks noGrp="1"/>
          </p:cNvSpPr>
          <p:nvPr>
            <p:ph idx="1"/>
          </p:nvPr>
        </p:nvSpPr>
        <p:spPr/>
        <p:txBody>
          <a:bodyPr/>
          <a:lstStyle/>
          <a:p>
            <a:pPr marL="457200" indent="-457200">
              <a:buFont typeface="Arial" charset="0"/>
              <a:buNone/>
            </a:pPr>
            <a:r>
              <a:rPr lang="nl-NL" sz="2400" b="1" smtClean="0"/>
              <a:t>(3) </a:t>
            </a:r>
            <a:r>
              <a:rPr lang="nl-NL" sz="2400" smtClean="0"/>
              <a:t>Een aantal tekstplaatsen waarvan we denken dat ze wel degelijk op de gemeentelijke samenkomsten slaan, geven ruimte voor de vrouw om te bidden en profeteren.</a:t>
            </a:r>
          </a:p>
          <a:p>
            <a:pPr marL="457200" indent="-457200">
              <a:buFont typeface="Arial" charset="0"/>
              <a:buNone/>
            </a:pPr>
            <a:r>
              <a:rPr lang="nl-NL" sz="2400" smtClean="0"/>
              <a:t> </a:t>
            </a:r>
          </a:p>
        </p:txBody>
      </p:sp>
      <p:sp>
        <p:nvSpPr>
          <p:cNvPr id="6149"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BAA19D-7AB5-4B84-AAF6-9CC868F93521}" type="slidenum">
              <a:rPr lang="nl-NL" smtClean="0"/>
              <a:pPr fontAlgn="base">
                <a:spcBef>
                  <a:spcPct val="0"/>
                </a:spcBef>
                <a:spcAft>
                  <a:spcPct val="0"/>
                </a:spcAft>
                <a:defRPr/>
              </a:pPr>
              <a:t>24</a:t>
            </a:fld>
            <a:endParaRPr lang="nl-NL"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Conclusie</a:t>
            </a:r>
            <a:endParaRPr lang="nl-NL" dirty="0"/>
          </a:p>
        </p:txBody>
      </p:sp>
      <p:sp>
        <p:nvSpPr>
          <p:cNvPr id="30723" name="Tijdelijke aanduiding voor inhoud 2"/>
          <p:cNvSpPr>
            <a:spLocks noGrp="1"/>
          </p:cNvSpPr>
          <p:nvPr>
            <p:ph idx="1"/>
          </p:nvPr>
        </p:nvSpPr>
        <p:spPr/>
        <p:txBody>
          <a:bodyPr/>
          <a:lstStyle/>
          <a:p>
            <a:pPr marL="457200" indent="-457200">
              <a:buFont typeface="Arial" charset="0"/>
              <a:buNone/>
            </a:pPr>
            <a:r>
              <a:rPr lang="nl-NL" sz="2400" b="1" smtClean="0"/>
              <a:t>(4) </a:t>
            </a:r>
            <a:r>
              <a:rPr lang="nl-NL" sz="2400" smtClean="0"/>
              <a:t>Het apostolische verbod ‘Zwijgen - niet spreken’ gaat, concluderen wij,  over hoorbare bijdragen van zusters in een gemeente samenkomst die tegen de ‘scheppingsorde principe’ in gaan. Het is een verbod voor vrouwen op persoonlijke activiteiten in de gemeentelijke samenkomsten die te maken hebben met gezag en met onderwijs.</a:t>
            </a:r>
          </a:p>
          <a:p>
            <a:pPr marL="457200" indent="-457200">
              <a:buFont typeface="Arial" charset="0"/>
              <a:buNone/>
            </a:pPr>
            <a:endParaRPr lang="nl-NL" sz="2400" smtClean="0"/>
          </a:p>
          <a:p>
            <a:pPr marL="457200" indent="-457200">
              <a:buFont typeface="Arial" charset="0"/>
              <a:buNone/>
            </a:pPr>
            <a:r>
              <a:rPr lang="nl-NL" sz="2400" smtClean="0"/>
              <a:t> </a:t>
            </a:r>
          </a:p>
        </p:txBody>
      </p:sp>
      <p:sp>
        <p:nvSpPr>
          <p:cNvPr id="6149"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A768E3-8658-4AFC-973A-3D78C617E400}" type="slidenum">
              <a:rPr lang="nl-NL" smtClean="0"/>
              <a:pPr fontAlgn="base">
                <a:spcBef>
                  <a:spcPct val="0"/>
                </a:spcBef>
                <a:spcAft>
                  <a:spcPct val="0"/>
                </a:spcAft>
                <a:defRPr/>
              </a:pPr>
              <a:t>25</a:t>
            </a:fld>
            <a:endParaRPr lang="nl-NL"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0825" y="120650"/>
            <a:ext cx="8713788" cy="1060450"/>
          </a:xfrm>
        </p:spPr>
        <p:txBody>
          <a:bodyPr/>
          <a:lstStyle/>
          <a:p>
            <a:pPr eaLnBrk="1" fontAlgn="auto" hangingPunct="1">
              <a:lnSpc>
                <a:spcPct val="150000"/>
              </a:lnSpc>
              <a:spcAft>
                <a:spcPts val="0"/>
              </a:spcAft>
              <a:defRPr/>
            </a:pPr>
            <a:endParaRPr lang="nl-NL" sz="2400" dirty="0"/>
          </a:p>
        </p:txBody>
      </p:sp>
      <p:sp>
        <p:nvSpPr>
          <p:cNvPr id="31747" name="Tijdelijke aanduiding voor inhoud 2"/>
          <p:cNvSpPr>
            <a:spLocks noGrp="1"/>
          </p:cNvSpPr>
          <p:nvPr>
            <p:ph idx="1"/>
          </p:nvPr>
        </p:nvSpPr>
        <p:spPr>
          <a:xfrm>
            <a:off x="323850" y="1344613"/>
            <a:ext cx="8229600" cy="3771900"/>
          </a:xfrm>
        </p:spPr>
        <p:txBody>
          <a:bodyPr/>
          <a:lstStyle/>
          <a:p>
            <a:pPr eaLnBrk="1" hangingPunct="1"/>
            <a:r>
              <a:rPr lang="nl-NL" dirty="0" smtClean="0"/>
              <a:t>Deel 2 - Praktische conclusies  </a:t>
            </a:r>
            <a:br>
              <a:rPr lang="nl-NL" dirty="0" smtClean="0"/>
            </a:br>
            <a:r>
              <a:rPr lang="nl-NL" dirty="0" smtClean="0"/>
              <a:t>voor de samenkomsten in ‘de Bron’</a:t>
            </a:r>
          </a:p>
          <a:p>
            <a:pPr eaLnBrk="1" hangingPunct="1"/>
            <a:endParaRPr lang="nl-NL" dirty="0" smtClean="0"/>
          </a:p>
          <a:p>
            <a:pPr eaLnBrk="1" hangingPunct="1"/>
            <a:endParaRPr lang="nl-NL" dirty="0" smtClean="0"/>
          </a:p>
          <a:p>
            <a:pPr eaLnBrk="1" hangingPunct="1"/>
            <a:r>
              <a:rPr lang="nl-NL" dirty="0" smtClean="0"/>
              <a:t>Zondag 1 </a:t>
            </a:r>
            <a:r>
              <a:rPr lang="nl-NL" dirty="0" smtClean="0"/>
              <a:t>december 2013</a:t>
            </a:r>
            <a:endParaRPr lang="nl-NL" dirty="0" smtClean="0"/>
          </a:p>
        </p:txBody>
      </p:sp>
      <p:sp>
        <p:nvSpPr>
          <p:cNvPr id="4096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3606603-59ED-4BB7-AF9A-1C864F79F8B9}" type="slidenum">
              <a:rPr lang="nl-NL" smtClean="0"/>
              <a:pPr fontAlgn="base">
                <a:spcBef>
                  <a:spcPct val="0"/>
                </a:spcBef>
                <a:spcAft>
                  <a:spcPct val="0"/>
                </a:spcAft>
                <a:defRPr/>
              </a:pPr>
              <a:t>26</a:t>
            </a:fld>
            <a:endParaRPr lang="nl-NL" smtClean="0"/>
          </a:p>
        </p:txBody>
      </p:sp>
      <p:pic>
        <p:nvPicPr>
          <p:cNvPr id="31749" name="Picture 2" descr="http://www.writeawriting.com/wp-content/uploads/2011/05/how-to-write-conclusion-paragraph-essay.jpg"/>
          <p:cNvPicPr>
            <a:picLocks noChangeAspect="1" noChangeArrowheads="1"/>
          </p:cNvPicPr>
          <p:nvPr/>
        </p:nvPicPr>
        <p:blipFill>
          <a:blip r:embed="rId2" cstate="print"/>
          <a:srcRect/>
          <a:stretch>
            <a:fillRect/>
          </a:stretch>
        </p:blipFill>
        <p:spPr bwMode="auto">
          <a:xfrm>
            <a:off x="5364163" y="2570163"/>
            <a:ext cx="2520950" cy="2519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Waar beginnen we? </a:t>
            </a:r>
            <a:endParaRPr lang="nl-NL" dirty="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2BF356-3944-4408-AD39-3366F34231FA}" type="slidenum">
              <a:rPr lang="nl-NL" smtClean="0"/>
              <a:pPr fontAlgn="base">
                <a:spcBef>
                  <a:spcPct val="0"/>
                </a:spcBef>
                <a:spcAft>
                  <a:spcPct val="0"/>
                </a:spcAft>
                <a:defRPr/>
              </a:pPr>
              <a:t>3</a:t>
            </a:fld>
            <a:endParaRPr lang="nl-NL" smtClean="0"/>
          </a:p>
        </p:txBody>
      </p:sp>
      <p:sp>
        <p:nvSpPr>
          <p:cNvPr id="6148" name="Rectangle 8"/>
          <p:cNvSpPr>
            <a:spLocks noGrp="1" noChangeArrowheads="1"/>
          </p:cNvSpPr>
          <p:nvPr>
            <p:ph idx="1"/>
          </p:nvPr>
        </p:nvSpPr>
        <p:spPr>
          <a:xfrm>
            <a:off x="684213" y="1836738"/>
            <a:ext cx="7488237" cy="2309812"/>
          </a:xfrm>
        </p:spPr>
        <p:txBody>
          <a:bodyPr anchor="ctr">
            <a:spAutoFit/>
          </a:bodyPr>
          <a:lstStyle/>
          <a:p>
            <a:r>
              <a:rPr lang="nl-NL" sz="2400" smtClean="0"/>
              <a:t>Omdat de omvang van ‘zwijgen’ niet duidelijk is, achten wij het niet verstandig om met deze tekst te beginnen. Andere Bijbelteksten moeten ons helpen de betekenis van ‘zwijgen’ en ‘niet spreken’ in deze tekst te begrijpen.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Vier belangrijke Opmerkingen</a:t>
            </a:r>
            <a:endParaRPr lang="nl-NL" dirty="0"/>
          </a:p>
        </p:txBody>
      </p:sp>
      <p:sp>
        <p:nvSpPr>
          <p:cNvPr id="3" name="Tijdelijke aanduiding voor inhoud 2"/>
          <p:cNvSpPr>
            <a:spLocks noGrp="1"/>
          </p:cNvSpPr>
          <p:nvPr>
            <p:ph idx="1"/>
          </p:nvPr>
        </p:nvSpPr>
        <p:spPr>
          <a:xfrm>
            <a:off x="468313" y="1128713"/>
            <a:ext cx="8229600" cy="3771900"/>
          </a:xfrm>
        </p:spPr>
        <p:txBody>
          <a:bodyPr rtlCol="0">
            <a:normAutofit/>
          </a:bodyPr>
          <a:lstStyle/>
          <a:p>
            <a:pPr eaLnBrk="1" fontAlgn="auto" hangingPunct="1">
              <a:spcAft>
                <a:spcPts val="0"/>
              </a:spcAft>
              <a:buFont typeface="Arial" pitchFamily="34" charset="0"/>
              <a:buChar char="•"/>
              <a:defRPr/>
            </a:pPr>
            <a:endParaRPr lang="nl-NL" dirty="0" smtClean="0"/>
          </a:p>
          <a:p>
            <a:pPr marL="457200" indent="-457200" eaLnBrk="1" fontAlgn="auto" hangingPunct="1">
              <a:spcAft>
                <a:spcPts val="0"/>
              </a:spcAft>
              <a:buFont typeface="+mj-lt"/>
              <a:buAutoNum type="arabicParenR"/>
              <a:defRPr/>
            </a:pPr>
            <a:r>
              <a:rPr lang="nl-NL" sz="2400" dirty="0" smtClean="0"/>
              <a:t>man en vrouw zijn gelijkwaardig</a:t>
            </a:r>
          </a:p>
          <a:p>
            <a:pPr marL="457200" indent="-457200" eaLnBrk="1" fontAlgn="auto" hangingPunct="1">
              <a:spcAft>
                <a:spcPts val="0"/>
              </a:spcAft>
              <a:buFont typeface="+mj-lt"/>
              <a:buAutoNum type="arabicParenR"/>
              <a:defRPr/>
            </a:pPr>
            <a:r>
              <a:rPr lang="nl-NL" sz="2400" dirty="0" smtClean="0"/>
              <a:t>man en vrouw zijn verschillend</a:t>
            </a:r>
          </a:p>
          <a:p>
            <a:pPr marL="457200" indent="-457200" eaLnBrk="1" fontAlgn="auto" hangingPunct="1">
              <a:spcAft>
                <a:spcPts val="0"/>
              </a:spcAft>
              <a:buFont typeface="+mj-lt"/>
              <a:buAutoNum type="arabicParenR"/>
              <a:defRPr/>
            </a:pPr>
            <a:r>
              <a:rPr lang="nl-NL" sz="2400" dirty="0" smtClean="0"/>
              <a:t>richtlijnen voor de gemeente zijn in het NT te vinden</a:t>
            </a:r>
          </a:p>
          <a:p>
            <a:pPr marL="457200" indent="-457200" eaLnBrk="1" fontAlgn="auto" hangingPunct="1">
              <a:spcAft>
                <a:spcPts val="0"/>
              </a:spcAft>
              <a:buFont typeface="+mj-lt"/>
              <a:buAutoNum type="arabicParenR"/>
              <a:defRPr/>
            </a:pPr>
            <a:r>
              <a:rPr lang="nl-NL" sz="2400" dirty="0" smtClean="0"/>
              <a:t>een ‘gemeente samenkomst’ is een Bijbelse begrip</a:t>
            </a:r>
          </a:p>
          <a:p>
            <a:pPr eaLnBrk="1" fontAlgn="auto" hangingPunct="1">
              <a:spcAft>
                <a:spcPts val="0"/>
              </a:spcAft>
              <a:buFont typeface="Arial" pitchFamily="34" charset="0"/>
              <a:buChar char="•"/>
              <a:defRPr/>
            </a:pPr>
            <a:endParaRPr lang="nl-NL" dirty="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105848-BB3E-4218-948E-788240318F1C}" type="slidenum">
              <a:rPr lang="nl-NL" smtClean="0"/>
              <a:pPr fontAlgn="base">
                <a:spcBef>
                  <a:spcPct val="0"/>
                </a:spcBef>
                <a:spcAft>
                  <a:spcPct val="0"/>
                </a:spcAft>
                <a:defRPr/>
              </a:pPr>
              <a:t>4</a:t>
            </a:fld>
            <a:endParaRPr lang="nl-NL"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Vier belangrijke Opmerkingen</a:t>
            </a:r>
            <a:endParaRPr lang="nl-NL" dirty="0"/>
          </a:p>
        </p:txBody>
      </p:sp>
      <p:sp>
        <p:nvSpPr>
          <p:cNvPr id="8195" name="Tijdelijke aanduiding voor inhoud 2"/>
          <p:cNvSpPr>
            <a:spLocks noGrp="1"/>
          </p:cNvSpPr>
          <p:nvPr>
            <p:ph idx="1"/>
          </p:nvPr>
        </p:nvSpPr>
        <p:spPr>
          <a:xfrm>
            <a:off x="468313" y="1489075"/>
            <a:ext cx="7991475" cy="3411538"/>
          </a:xfrm>
        </p:spPr>
        <p:txBody>
          <a:bodyPr/>
          <a:lstStyle/>
          <a:p>
            <a:pPr eaLnBrk="1" hangingPunct="1"/>
            <a:r>
              <a:rPr lang="nl-NL" sz="2400" smtClean="0"/>
              <a:t>In de schepping is er een duidelijk verschil tussen man en vrouw. Man en vrouw zijn gelijkwaardig, maar niet gelijk. Ze zijn niet uitwisselbaar. Zij hebben verschillende en complementerende rollen in het huwelijk en ook in de gemeente – dit verschil is door God Zelf bedacht en gegeven – het is dus iets goeds.</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C71F6C-0CCE-4FEF-A7EB-497C8B7C2A82}" type="slidenum">
              <a:rPr lang="nl-NL" smtClean="0"/>
              <a:pPr fontAlgn="base">
                <a:spcBef>
                  <a:spcPct val="0"/>
                </a:spcBef>
                <a:spcAft>
                  <a:spcPct val="0"/>
                </a:spcAft>
                <a:defRPr/>
              </a:pPr>
              <a:t>5</a:t>
            </a:fld>
            <a:endParaRPr lang="nl-NL"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Vier belangrijke Opmerkingen</a:t>
            </a:r>
            <a:endParaRPr lang="nl-NL" dirty="0"/>
          </a:p>
        </p:txBody>
      </p:sp>
      <p:sp>
        <p:nvSpPr>
          <p:cNvPr id="9219" name="Tijdelijke aanduiding voor inhoud 2"/>
          <p:cNvSpPr>
            <a:spLocks noGrp="1"/>
          </p:cNvSpPr>
          <p:nvPr>
            <p:ph idx="1"/>
          </p:nvPr>
        </p:nvSpPr>
        <p:spPr>
          <a:xfrm>
            <a:off x="468313" y="1489075"/>
            <a:ext cx="8229600" cy="3411538"/>
          </a:xfrm>
        </p:spPr>
        <p:txBody>
          <a:bodyPr/>
          <a:lstStyle/>
          <a:p>
            <a:pPr eaLnBrk="1" hangingPunct="1"/>
            <a:r>
              <a:rPr lang="nl-NL" sz="2400" smtClean="0"/>
              <a:t>‘Gemeentelijke samenkomst’ is een Bijbels begrip. Er is een verschil in het NT te vinden voor richtlijnen ‘binnen’ en ‘buiten’ de gemeentelijke samenkomsten. Sommige activiteiten kunnen niet in de gemeentelijke samenkomst plaats vinden, maar wel ergens anders</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D0814A0-2EC9-4BFB-BBC0-3FE3BCF5F7DA}" type="slidenum">
              <a:rPr lang="nl-NL" smtClean="0"/>
              <a:pPr fontAlgn="base">
                <a:spcBef>
                  <a:spcPct val="0"/>
                </a:spcBef>
                <a:spcAft>
                  <a:spcPct val="0"/>
                </a:spcAft>
                <a:defRPr/>
              </a:pPr>
              <a:t>6</a:t>
            </a:fld>
            <a:endParaRPr lang="nl-NL"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Vier kern Bijbelteksten</a:t>
            </a:r>
            <a:endParaRPr lang="nl-NL" dirty="0"/>
          </a:p>
        </p:txBody>
      </p:sp>
      <p:sp>
        <p:nvSpPr>
          <p:cNvPr id="11267" name="Tijdelijke aanduiding voor inhoud 2"/>
          <p:cNvSpPr>
            <a:spLocks noGrp="1"/>
          </p:cNvSpPr>
          <p:nvPr>
            <p:ph idx="1"/>
          </p:nvPr>
        </p:nvSpPr>
        <p:spPr>
          <a:xfrm>
            <a:off x="468313" y="1128713"/>
            <a:ext cx="8229600" cy="3771900"/>
          </a:xfrm>
        </p:spPr>
        <p:txBody>
          <a:bodyPr/>
          <a:lstStyle/>
          <a:p>
            <a:pPr algn="ctr" eaLnBrk="1" hangingPunct="1">
              <a:buFont typeface="Arial" charset="0"/>
              <a:buNone/>
            </a:pPr>
            <a:r>
              <a:rPr lang="nl-NL" b="1" smtClean="0"/>
              <a:t>Sleutel teksten</a:t>
            </a:r>
          </a:p>
          <a:p>
            <a:pPr algn="ctr" eaLnBrk="1" hangingPunct="1">
              <a:buFont typeface="Arial" charset="0"/>
              <a:buNone/>
            </a:pPr>
            <a:endParaRPr lang="nl-NL" sz="1000" b="1" smtClean="0"/>
          </a:p>
          <a:p>
            <a:pPr algn="ctr" eaLnBrk="1" hangingPunct="1">
              <a:lnSpc>
                <a:spcPct val="150000"/>
              </a:lnSpc>
              <a:buFont typeface="Arial" charset="0"/>
              <a:buNone/>
            </a:pPr>
            <a:r>
              <a:rPr lang="nl-NL" smtClean="0"/>
              <a:t>(1) </a:t>
            </a:r>
            <a:r>
              <a:rPr lang="nl-NL" b="1" smtClean="0"/>
              <a:t>1 Korintiërs 11:1-16</a:t>
            </a:r>
          </a:p>
          <a:p>
            <a:pPr algn="ctr" eaLnBrk="1" hangingPunct="1">
              <a:lnSpc>
                <a:spcPct val="150000"/>
              </a:lnSpc>
              <a:buFont typeface="Arial" charset="0"/>
              <a:buNone/>
            </a:pPr>
            <a:r>
              <a:rPr lang="nl-NL" smtClean="0"/>
              <a:t>(2) </a:t>
            </a:r>
            <a:r>
              <a:rPr lang="nl-NL" b="1" smtClean="0"/>
              <a:t>Handeling 2:1-47</a:t>
            </a:r>
          </a:p>
          <a:p>
            <a:pPr algn="ctr" eaLnBrk="1" hangingPunct="1">
              <a:lnSpc>
                <a:spcPct val="150000"/>
              </a:lnSpc>
              <a:buFont typeface="Arial" charset="0"/>
              <a:buNone/>
            </a:pPr>
            <a:r>
              <a:rPr lang="nl-NL" smtClean="0"/>
              <a:t>(3) </a:t>
            </a:r>
            <a:r>
              <a:rPr lang="nl-NL" b="1" smtClean="0"/>
              <a:t>1 Timotheüs 2:8-13</a:t>
            </a:r>
          </a:p>
          <a:p>
            <a:pPr algn="ctr" eaLnBrk="1" hangingPunct="1">
              <a:lnSpc>
                <a:spcPct val="150000"/>
              </a:lnSpc>
              <a:buFont typeface="Arial" charset="0"/>
              <a:buNone/>
            </a:pPr>
            <a:r>
              <a:rPr lang="nl-NL" smtClean="0"/>
              <a:t>(4) </a:t>
            </a:r>
            <a:r>
              <a:rPr lang="nl-NL" b="1" smtClean="0"/>
              <a:t>1 Korintiërs 14:26-40</a:t>
            </a:r>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685F82-705C-46DD-97DA-0C52018CD30F}" type="slidenum">
              <a:rPr lang="nl-NL" smtClean="0"/>
              <a:pPr fontAlgn="base">
                <a:spcBef>
                  <a:spcPct val="0"/>
                </a:spcBef>
                <a:spcAft>
                  <a:spcPct val="0"/>
                </a:spcAft>
                <a:defRPr/>
              </a:pPr>
              <a:t>7</a:t>
            </a:fld>
            <a:endParaRPr lang="nl-NL"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#1 -  1 Kor 11:1-16</a:t>
            </a:r>
            <a:endParaRPr lang="nl-NL" dirty="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F7EC66-6E96-48C1-8008-CB2B02FD7B2E}" type="slidenum">
              <a:rPr lang="nl-NL" smtClean="0"/>
              <a:pPr fontAlgn="base">
                <a:spcBef>
                  <a:spcPct val="0"/>
                </a:spcBef>
                <a:spcAft>
                  <a:spcPct val="0"/>
                </a:spcAft>
                <a:defRPr/>
              </a:pPr>
              <a:t>8</a:t>
            </a:fld>
            <a:endParaRPr lang="nl-NL" smtClean="0"/>
          </a:p>
        </p:txBody>
      </p:sp>
      <p:sp>
        <p:nvSpPr>
          <p:cNvPr id="12292" name="Rectangle 2"/>
          <p:cNvSpPr>
            <a:spLocks noGrp="1" noChangeArrowheads="1"/>
          </p:cNvSpPr>
          <p:nvPr>
            <p:ph idx="1"/>
          </p:nvPr>
        </p:nvSpPr>
        <p:spPr>
          <a:xfrm>
            <a:off x="468313" y="1638300"/>
            <a:ext cx="7559675" cy="2308225"/>
          </a:xfrm>
        </p:spPr>
        <p:txBody>
          <a:bodyPr anchor="ctr">
            <a:spAutoFit/>
          </a:bodyPr>
          <a:lstStyle/>
          <a:p>
            <a:pPr marL="0" indent="0" eaLnBrk="1" hangingPunct="1">
              <a:spcBef>
                <a:spcPct val="0"/>
              </a:spcBef>
              <a:buFont typeface="Arial" charset="0"/>
              <a:buNone/>
            </a:pPr>
            <a:r>
              <a:rPr lang="nl-NL" sz="2400" smtClean="0">
                <a:solidFill>
                  <a:schemeClr val="tx1"/>
                </a:solidFill>
              </a:rPr>
              <a:t>“</a:t>
            </a:r>
            <a:r>
              <a:rPr lang="nl-NL" sz="2400" b="1" smtClean="0">
                <a:solidFill>
                  <a:schemeClr val="tx1"/>
                </a:solidFill>
              </a:rPr>
              <a:t>Iedere man die bidt of profeteert </a:t>
            </a:r>
            <a:r>
              <a:rPr lang="nl-NL" sz="2400" smtClean="0">
                <a:solidFill>
                  <a:schemeClr val="tx1"/>
                </a:solidFill>
              </a:rPr>
              <a:t>en</a:t>
            </a:r>
            <a:r>
              <a:rPr lang="nl-NL" sz="2400" i="1" smtClean="0">
                <a:solidFill>
                  <a:schemeClr val="tx1"/>
                </a:solidFill>
              </a:rPr>
              <a:t> iets </a:t>
            </a:r>
            <a:r>
              <a:rPr lang="nl-NL" sz="2400" smtClean="0">
                <a:solidFill>
                  <a:schemeClr val="tx1"/>
                </a:solidFill>
              </a:rPr>
              <a:t>op </a:t>
            </a:r>
            <a:r>
              <a:rPr lang="nl-NL" sz="2400" i="1" smtClean="0">
                <a:solidFill>
                  <a:schemeClr val="tx1"/>
                </a:solidFill>
              </a:rPr>
              <a:t>zijn</a:t>
            </a:r>
            <a:r>
              <a:rPr lang="nl-NL" sz="2400" smtClean="0">
                <a:solidFill>
                  <a:schemeClr val="tx1"/>
                </a:solidFill>
              </a:rPr>
              <a:t> hoofd heeft, onteert zijn hoofd.</a:t>
            </a:r>
          </a:p>
          <a:p>
            <a:pPr marL="0" indent="0" eaLnBrk="1" hangingPunct="1">
              <a:spcBef>
                <a:spcPct val="0"/>
              </a:spcBef>
              <a:buFont typeface="Arial" charset="0"/>
              <a:buNone/>
            </a:pPr>
            <a:r>
              <a:rPr lang="nl-NL" sz="2400" smtClean="0">
                <a:solidFill>
                  <a:schemeClr val="tx1"/>
                </a:solidFill>
              </a:rPr>
              <a:t> </a:t>
            </a:r>
            <a:r>
              <a:rPr lang="nl-NL" sz="2400" b="1" smtClean="0">
                <a:solidFill>
                  <a:schemeClr val="tx1"/>
                </a:solidFill>
              </a:rPr>
              <a:t>Iedere vrouw echter die bidt of profeteert </a:t>
            </a:r>
            <a:r>
              <a:rPr lang="nl-NL" sz="2400" smtClean="0">
                <a:solidFill>
                  <a:schemeClr val="tx1"/>
                </a:solidFill>
              </a:rPr>
              <a:t>met onbedekt hoofd, onteert haar eigen hoofd, want het is precies hetzelfde alsof zij kaalgeschoren is.”  11:4-5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nl-NL" dirty="0" smtClean="0"/>
              <a:t>Tekst #1 -  1 Kor 11:1-16</a:t>
            </a:r>
            <a:endParaRPr lang="nl-NL" dirty="0"/>
          </a:p>
        </p:txBody>
      </p:sp>
      <p:sp>
        <p:nvSpPr>
          <p:cNvPr id="5125" name="Tijdelijke aanduiding voor dianummer 4"/>
          <p:cNvSpPr>
            <a:spLocks noGrp="1"/>
          </p:cNvSpPr>
          <p:nvPr>
            <p:ph type="sldNum"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2266161-538D-4A0C-B3E0-A2DFAA00F9FE}" type="slidenum">
              <a:rPr lang="nl-NL" smtClean="0"/>
              <a:pPr fontAlgn="base">
                <a:spcBef>
                  <a:spcPct val="0"/>
                </a:spcBef>
                <a:spcAft>
                  <a:spcPct val="0"/>
                </a:spcAft>
                <a:defRPr/>
              </a:pPr>
              <a:t>9</a:t>
            </a:fld>
            <a:endParaRPr lang="nl-NL" smtClean="0"/>
          </a:p>
        </p:txBody>
      </p:sp>
      <p:sp>
        <p:nvSpPr>
          <p:cNvPr id="13316" name="Rectangle 2"/>
          <p:cNvSpPr>
            <a:spLocks noGrp="1" noChangeArrowheads="1"/>
          </p:cNvSpPr>
          <p:nvPr>
            <p:ph idx="1"/>
          </p:nvPr>
        </p:nvSpPr>
        <p:spPr>
          <a:xfrm>
            <a:off x="468313" y="1271588"/>
            <a:ext cx="7920037" cy="3478212"/>
          </a:xfrm>
        </p:spPr>
        <p:txBody>
          <a:bodyPr anchor="ctr">
            <a:spAutoFit/>
          </a:bodyPr>
          <a:lstStyle/>
          <a:p>
            <a:pPr marL="0" indent="0">
              <a:spcBef>
                <a:spcPct val="0"/>
              </a:spcBef>
              <a:buFont typeface="Arial" charset="0"/>
              <a:buNone/>
              <a:tabLst>
                <a:tab pos="2646363" algn="l"/>
              </a:tabLst>
            </a:pPr>
            <a:r>
              <a:rPr lang="nl-NL" sz="2200" smtClean="0"/>
              <a:t>Het is niet vanzelfsprekend dat 1 Kor 11:1-16 alleen doelt op situaties ‘buiten’ de gemeentelijke samenkomsten. Het kan ook op een natuurlijke manier geïnterpreteerd worden dat het normaal was dat mannen en vrouwen baden en profeteerden ook ‘binnen’ de context van een gemeentelijke samenkomst. 11:1-16 geeft aan ‘hoe’ dat moet gebeuren – op een manier waarmee de orde ‘God-Christus-man-vrouw’ duidelijk (voor allen die aanwezig zijn... ook de engelen?) te zien is</a:t>
            </a:r>
            <a:endParaRPr lang="nl-NL" altLang="zh-CN" sz="2200" smtClean="0">
              <a:solidFill>
                <a:schemeClr val="tx1"/>
              </a:solidFill>
              <a:latin typeface="Arial" charset="0"/>
              <a:ea typeface="SimSun" pitchFamily="2" charset="-122"/>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1198</TotalTime>
  <Words>1173</Words>
  <Application>Microsoft Office PowerPoint</Application>
  <PresentationFormat>On-screen Show (16:10)</PresentationFormat>
  <Paragraphs>109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template</vt:lpstr>
      <vt:lpstr>De rol van  de man en de vrouw  in de gemeente samenkomsten</vt:lpstr>
      <vt:lpstr>Waar beginnen we? </vt:lpstr>
      <vt:lpstr>Waar beginnen we? </vt:lpstr>
      <vt:lpstr>Vier belangrijke Opmerkingen</vt:lpstr>
      <vt:lpstr>Vier belangrijke Opmerkingen</vt:lpstr>
      <vt:lpstr>Vier belangrijke Opmerkingen</vt:lpstr>
      <vt:lpstr>Vier kern Bijbelteksten</vt:lpstr>
      <vt:lpstr>Tekst #1 -  1 Kor 11:1-16</vt:lpstr>
      <vt:lpstr>Tekst #1 -  1 Kor 11:1-16</vt:lpstr>
      <vt:lpstr>Tekst #2 -  Handeling 2:1-47</vt:lpstr>
      <vt:lpstr>Tekst #2 -  Handeling 2:1-47</vt:lpstr>
      <vt:lpstr>Tekst #3 -  1 Timotheüs 2:8-13</vt:lpstr>
      <vt:lpstr>Tekst #3 -  1 Timotheüs 2:8-13</vt:lpstr>
      <vt:lpstr>Tekst #3 -  1 Timotheüs 2:8-13</vt:lpstr>
      <vt:lpstr>Tekst #3 -  1 Timotheüs 2:8-13</vt:lpstr>
      <vt:lpstr>Tekst #4 - 1 Korintiërs 14:26-40</vt:lpstr>
      <vt:lpstr>Een voorbeeld</vt:lpstr>
      <vt:lpstr>Tekst #4 - 1 Korintiërs 14:26-40</vt:lpstr>
      <vt:lpstr>Tekst #4 - 1 Korintiërs 14:26-40</vt:lpstr>
      <vt:lpstr>Tekst #4 - 1 Korintiërs 14:26-40</vt:lpstr>
      <vt:lpstr>Tekst #4 - 1 Korintiërs 14:26-40</vt:lpstr>
      <vt:lpstr>Conclusie</vt:lpstr>
      <vt:lpstr>Conclusie</vt:lpstr>
      <vt:lpstr>Conclusie</vt:lpstr>
      <vt:lpstr>Conclusie</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Gerben</dc:creator>
  <cp:lastModifiedBy>Philip Nunn</cp:lastModifiedBy>
  <cp:revision>166</cp:revision>
  <dcterms:created xsi:type="dcterms:W3CDTF">2012-08-25T20:37:02Z</dcterms:created>
  <dcterms:modified xsi:type="dcterms:W3CDTF">2013-11-25T08:38:20Z</dcterms:modified>
</cp:coreProperties>
</file>