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84" r:id="rId3"/>
    <p:sldId id="286" r:id="rId4"/>
    <p:sldId id="294" r:id="rId5"/>
    <p:sldId id="29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74" r:id="rId15"/>
    <p:sldId id="305" r:id="rId16"/>
    <p:sldId id="306" r:id="rId17"/>
    <p:sldId id="307" r:id="rId18"/>
    <p:sldId id="308" r:id="rId19"/>
    <p:sldId id="313" r:id="rId20"/>
    <p:sldId id="312" r:id="rId21"/>
    <p:sldId id="314" r:id="rId22"/>
    <p:sldId id="315" r:id="rId23"/>
    <p:sldId id="317" r:id="rId24"/>
    <p:sldId id="318" r:id="rId25"/>
    <p:sldId id="316" r:id="rId26"/>
    <p:sldId id="319" r:id="rId27"/>
    <p:sldId id="260" r:id="rId2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3834F8-31A3-41AE-84FF-B99E71CA63A2}" type="datetimeFigureOut">
              <a:rPr lang="en-CA" smtClean="0"/>
              <a:pPr/>
              <a:t>2017-01-25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36D67E9-CE95-412C-A479-01F5055C5435}" type="slidenum">
              <a:rPr lang="en-CA" smtClean="0"/>
              <a:pPr/>
              <a:t>‹nr.›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9" y="2708476"/>
            <a:ext cx="3528392" cy="1512612"/>
          </a:xfrm>
        </p:spPr>
        <p:txBody>
          <a:bodyPr/>
          <a:lstStyle/>
          <a:p>
            <a:pPr algn="ctr"/>
            <a:r>
              <a:rPr lang="en-CA" sz="4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MISSIONARY TEACHERS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9" y="4421080"/>
            <a:ext cx="3528392" cy="1260629"/>
          </a:xfrm>
        </p:spPr>
        <p:txBody>
          <a:bodyPr/>
          <a:lstStyle/>
          <a:p>
            <a:pPr algn="ctr"/>
            <a:r>
              <a:rPr lang="en-CA" b="1" dirty="0"/>
              <a:t>Serving the Lord </a:t>
            </a:r>
            <a:br>
              <a:rPr lang="en-CA" b="1" dirty="0"/>
            </a:br>
            <a:r>
              <a:rPr lang="en-CA" b="1" dirty="0"/>
              <a:t>in Public and Private schools in Colombia</a:t>
            </a:r>
          </a:p>
          <a:p>
            <a:pPr algn="ctr"/>
            <a:r>
              <a:rPr lang="en-CA" b="1"/>
              <a:t>- </a:t>
            </a:r>
            <a:r>
              <a:rPr lang="en-CA" b="1" dirty="0"/>
              <a:t>2013 -</a:t>
            </a:r>
          </a:p>
        </p:txBody>
      </p:sp>
      <p:sp>
        <p:nvSpPr>
          <p:cNvPr id="4" name="Rechthoek 3"/>
          <p:cNvSpPr/>
          <p:nvPr/>
        </p:nvSpPr>
        <p:spPr>
          <a:xfrm>
            <a:off x="539552" y="535854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www.philipnunn.com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Teamwork &gt; Support Mission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4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WHERE do they live?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5909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WHERE do they live?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17904" cy="59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WHERE do they live?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" y="476672"/>
            <a:ext cx="787287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WHERE do they live?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8" y="476672"/>
            <a:ext cx="787287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7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00506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latin typeface="Arial" pitchFamily="34" charset="0"/>
                <a:cs typeface="Arial" pitchFamily="34" charset="0"/>
              </a:rPr>
              <a:t>This group of special people are </a:t>
            </a:r>
            <a:r>
              <a:rPr lang="en-C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Christian Teachers</a:t>
            </a:r>
            <a:r>
              <a:rPr lang="en-CA" sz="2400" b="1" dirty="0">
                <a:latin typeface="Arial" pitchFamily="34" charset="0"/>
                <a:cs typeface="Arial" pitchFamily="34" charset="0"/>
              </a:rPr>
              <a:t>, sharing the Gospel of Jesus and Bible stories with boys and girls and young people </a:t>
            </a:r>
            <a:br>
              <a:rPr lang="en-CA" sz="2400" b="1" dirty="0">
                <a:latin typeface="Arial" pitchFamily="34" charset="0"/>
                <a:cs typeface="Arial" pitchFamily="34" charset="0"/>
              </a:rPr>
            </a:br>
            <a:r>
              <a:rPr lang="en-CA" sz="2400" b="1" dirty="0">
                <a:latin typeface="Arial" pitchFamily="34" charset="0"/>
                <a:cs typeface="Arial" pitchFamily="34" charset="0"/>
              </a:rPr>
              <a:t>in 36 different schools in Colombia.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83768" y="5085184"/>
            <a:ext cx="5584584" cy="1143000"/>
          </a:xfrm>
        </p:spPr>
        <p:txBody>
          <a:bodyPr>
            <a:normAutofit/>
          </a:bodyPr>
          <a:lstStyle/>
          <a:p>
            <a:r>
              <a:rPr lang="en-CA" dirty="0"/>
              <a:t>What a great work! </a:t>
            </a:r>
            <a:r>
              <a:rPr lang="en-CA" dirty="0">
                <a:sym typeface="Wingdings" pitchFamily="2" charset="2"/>
              </a:rPr>
              <a:t></a:t>
            </a:r>
            <a:endParaRPr lang="en-C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60032" y="-25194"/>
            <a:ext cx="3528392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HOW do they do it?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804357"/>
            <a:ext cx="7992888" cy="32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1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07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56376" cy="596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27" y="476672"/>
            <a:ext cx="7845896" cy="588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0" y="476672"/>
            <a:ext cx="787207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688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88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644008" y="0"/>
            <a:ext cx="3600400" cy="645882"/>
          </a:xfrm>
        </p:spPr>
        <p:txBody>
          <a:bodyPr anchor="ctr">
            <a:norm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</a:rPr>
              <a:t>WHO are They?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18" y="796939"/>
            <a:ext cx="9144000" cy="584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28357"/>
            <a:ext cx="3960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Team meeting for sharing, encouraging and training </a:t>
            </a:r>
          </a:p>
          <a:p>
            <a:pPr algn="ctr"/>
            <a:r>
              <a:rPr lang="en-CA" b="1" dirty="0"/>
              <a:t>2 x year</a:t>
            </a:r>
          </a:p>
        </p:txBody>
      </p:sp>
    </p:spTree>
    <p:extLst>
      <p:ext uri="{BB962C8B-B14F-4D97-AF65-F5344CB8AC3E}">
        <p14:creationId xmlns:p14="http://schemas.microsoft.com/office/powerpoint/2010/main" val="12713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18434" name="Picture 2" descr="C:\Users\Hp\Pictures\2012 Nunn Photos &amp; Videos\2012 Sep&amp;Oct Colombia Trip\IMG_90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537110"/>
            <a:ext cx="7920880" cy="58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21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180" y="836712"/>
            <a:ext cx="7883387" cy="544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92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6" y="476672"/>
            <a:ext cx="7989912" cy="59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92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89912" cy="59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82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979" y="548680"/>
            <a:ext cx="787028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8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6" y="1052736"/>
            <a:ext cx="788444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592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To WHOM do they go?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85" y="836712"/>
            <a:ext cx="82527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71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673144"/>
          </a:xfrm>
        </p:spPr>
        <p:txBody>
          <a:bodyPr anchor="t">
            <a:normAutofit/>
          </a:bodyPr>
          <a:lstStyle/>
          <a:p>
            <a:r>
              <a:rPr lang="en-CA" sz="3200" b="1" u="sng" dirty="0">
                <a:latin typeface="Arial" pitchFamily="34" charset="0"/>
                <a:cs typeface="Arial" pitchFamily="34" charset="0"/>
              </a:rPr>
              <a:t>How</a:t>
            </a:r>
            <a:r>
              <a:rPr lang="en-CA" sz="3200" b="1" dirty="0">
                <a:latin typeface="Arial" pitchFamily="34" charset="0"/>
                <a:cs typeface="Arial" pitchFamily="34" charset="0"/>
              </a:rPr>
              <a:t> we can pray for them: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99592" y="1556792"/>
            <a:ext cx="7704856" cy="506467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That God would keep them close to Himself </a:t>
            </a:r>
            <a:b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in their personal &amp; family walk with the Lord.</a:t>
            </a:r>
          </a:p>
          <a:p>
            <a:pPr>
              <a:buFont typeface="Arial" pitchFamily="34" charset="0"/>
              <a:buChar char="•"/>
            </a:pP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That God would open doors for them to </a:t>
            </a:r>
            <a:b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reach out into more schools.</a:t>
            </a:r>
          </a:p>
          <a:p>
            <a:pPr>
              <a:buFont typeface="Arial" pitchFamily="34" charset="0"/>
              <a:buChar char="•"/>
            </a:pP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That through these missionary teachers, </a:t>
            </a:r>
            <a:b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God would change the hearts of boys and girls, </a:t>
            </a:r>
            <a:b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CA" sz="24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and their parents and class-teachers.</a:t>
            </a:r>
          </a:p>
          <a:p>
            <a:pPr>
              <a:buFont typeface="Arial" pitchFamily="34" charset="0"/>
              <a:buChar char="•"/>
            </a:pP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That God would help them to work together </a:t>
            </a:r>
            <a:b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in harmony, encouraging and supporting one another in their work.</a:t>
            </a:r>
          </a:p>
          <a:p>
            <a:pPr>
              <a:buFont typeface="Arial" pitchFamily="34" charset="0"/>
              <a:buChar char="•"/>
            </a:pPr>
            <a:r>
              <a:rPr lang="en-CA" b="1" dirty="0">
                <a:latin typeface="Arial" pitchFamily="34" charset="0"/>
                <a:cs typeface="Arial" pitchFamily="34" charset="0"/>
                <a:sym typeface="Wingdings" pitchFamily="2" charset="2"/>
              </a:rPr>
              <a:t>We can also join with our Assembly by being involved in providing practical support for them.</a:t>
            </a:r>
            <a:endParaRPr lang="en-CA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16016" y="-25194"/>
            <a:ext cx="3744416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2400" b="1" dirty="0">
                <a:solidFill>
                  <a:schemeClr val="bg1"/>
                </a:solidFill>
              </a:rPr>
              <a:t>PRAY…</a:t>
            </a:r>
          </a:p>
        </p:txBody>
      </p:sp>
    </p:spTree>
    <p:extLst>
      <p:ext uri="{BB962C8B-B14F-4D97-AF65-F5344CB8AC3E}">
        <p14:creationId xmlns:p14="http://schemas.microsoft.com/office/powerpoint/2010/main" val="10777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p\Pictures\2012 Nunn Photos &amp; Videos\2012 Sep&amp;Oct Colombia Trip\_Daissy Valen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" y="174981"/>
            <a:ext cx="1124261" cy="16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p\Pictures\2012 Nunn Photos &amp; Videos\2012 Sep&amp;Oct Colombia Trip\_Eduar Tapas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07" y="862314"/>
            <a:ext cx="101600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p\Pictures\2012 Nunn Photos &amp; Videos\2012 Sep&amp;Oct Colombia Trip\_Fernando Ramire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57" y="4562004"/>
            <a:ext cx="1191510" cy="170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p\Pictures\2012 Nunn Photos &amp; Videos\2012 Sep&amp;Oct Colombia Trip\_Jorge Rey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934" y="617340"/>
            <a:ext cx="1137032" cy="15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p\Pictures\2012 Nunn Photos &amp; Videos\2012 Sep&amp;Oct Colombia Trip\_Juan Pabl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9" y="2582823"/>
            <a:ext cx="1157217" cy="15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p\Pictures\2012 Nunn Photos &amp; Videos\2012 Sep&amp;Oct Colombia Trip\_Lida Villamiz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8" y="4941168"/>
            <a:ext cx="1302444" cy="17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p\Pictures\2012 Nunn Photos &amp; Videos\2012 Sep&amp;Oct Colombia Trip\_Maria Elen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54" y="765465"/>
            <a:ext cx="1123555" cy="147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p\Pictures\2012 Nunn Photos &amp; Videos\2012 Sep&amp;Oct Colombia Trip\_Martha Vill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07" y="4644217"/>
            <a:ext cx="1183072" cy="16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Hp\Pictures\2012 Nunn Photos &amp; Videos\2012 Sep&amp;Oct Colombia Trip\_Milena Carren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49" y="2859045"/>
            <a:ext cx="1067867" cy="15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Hp\Pictures\2012 Nunn Photos &amp; Videos\2012 Sep&amp;Oct Colombia Trip\_Nerie Sot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046" y="2705182"/>
            <a:ext cx="1163126" cy="16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Hp\Pictures\2012 Nunn Photos &amp; Videos\2012 Sep&amp;Oct Colombia Trip\_Olga Luc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952" y="2821578"/>
            <a:ext cx="1151243" cy="16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Hp\Pictures\2012 Nunn Photos &amp; Videos\2012 Sep&amp;Oct Colombia Trip\_Rubiel Palac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15" y="4689307"/>
            <a:ext cx="1133475" cy="154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Hp\Pictures\2012 Nunn Photos &amp; Videos\2012 Sep&amp;Oct Colombia Trip\_Stella Roser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63" y="5060148"/>
            <a:ext cx="1222442" cy="17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Hp\Pictures\2012 Nunn Photos &amp; Videos\2012 Sep&amp;Oct Colombia Trip\_Yenny Trejo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1" y="2403663"/>
            <a:ext cx="1118717" cy="15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Hp\Pictures\2012 Nunn Photos &amp; Videos\2012 Sep&amp;Oct Colombia Trip\_Zulma Patin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66" y="689553"/>
            <a:ext cx="1125471" cy="155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825669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Daissy</a:t>
            </a:r>
            <a:endParaRPr lang="en-CA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67802" y="2213491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Jorge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03685" y="435258"/>
            <a:ext cx="163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Maria Elena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6923" y="862314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Zulma</a:t>
            </a:r>
            <a:endParaRPr lang="en-CA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45582" y="1429189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Eduar</a:t>
            </a:r>
            <a:endParaRPr lang="en-CA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0377" y="4145471"/>
            <a:ext cx="171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Juan Pablo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73934" y="3148327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Olga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6600" y="2452246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Nerié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380312" y="2621245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Milena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65966" y="3994936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Yenny</a:t>
            </a:r>
            <a:endParaRPr lang="en-CA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9552" y="4612486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Lida</a:t>
            </a:r>
            <a:endParaRPr lang="en-C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036734" y="6233944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/>
              <a:t>Rubiel</a:t>
            </a:r>
            <a:endParaRPr lang="en-CA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918102" y="4688229"/>
            <a:ext cx="11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Stella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29830" y="6233944"/>
            <a:ext cx="134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Fernando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25188" y="5108314"/>
            <a:ext cx="124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Martha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>
                <a:solidFill>
                  <a:schemeClr val="bg1"/>
                </a:solidFill>
              </a:rPr>
              <a:t>WHO are They?</a:t>
            </a:r>
            <a:endParaRPr lang="en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8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2" y="764704"/>
            <a:ext cx="478853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995936" y="3284984"/>
            <a:ext cx="1080120" cy="1075531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WHERE do they live?</a:t>
            </a:r>
          </a:p>
        </p:txBody>
      </p:sp>
    </p:spTree>
    <p:extLst>
      <p:ext uri="{BB962C8B-B14F-4D97-AF65-F5344CB8AC3E}">
        <p14:creationId xmlns:p14="http://schemas.microsoft.com/office/powerpoint/2010/main" val="14547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588818"/>
            <a:ext cx="5323951" cy="568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1" y="381452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4121" y="401781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9" y="270126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2588" y="243965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6484" y="342582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0423" y="35904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6484" y="375620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0928" y="35904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2371" y="385205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WHERE do they live?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300192" y="980728"/>
            <a:ext cx="2232248" cy="4824536"/>
          </a:xfrm>
        </p:spPr>
        <p:txBody>
          <a:bodyPr anchor="t">
            <a:normAutofit/>
          </a:bodyPr>
          <a:lstStyle/>
          <a:p>
            <a:pPr algn="ctr"/>
            <a:r>
              <a:rPr lang="en-CA" b="1" dirty="0"/>
              <a:t>In towns and villages over much </a:t>
            </a:r>
            <a:br>
              <a:rPr lang="en-CA" b="1" dirty="0"/>
            </a:br>
            <a:r>
              <a:rPr lang="en-CA" b="1" dirty="0"/>
              <a:t>of the country!</a:t>
            </a:r>
          </a:p>
        </p:txBody>
      </p:sp>
    </p:spTree>
    <p:extLst>
      <p:ext uri="{BB962C8B-B14F-4D97-AF65-F5344CB8AC3E}">
        <p14:creationId xmlns:p14="http://schemas.microsoft.com/office/powerpoint/2010/main" val="388790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9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WHERE do they live?</a:t>
            </a:r>
          </a:p>
        </p:txBody>
      </p:sp>
    </p:spTree>
    <p:extLst>
      <p:ext uri="{BB962C8B-B14F-4D97-AF65-F5344CB8AC3E}">
        <p14:creationId xmlns:p14="http://schemas.microsoft.com/office/powerpoint/2010/main" val="221629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WHERE do they live?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17904" cy="59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WHERE do they live?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4506"/>
            <a:ext cx="7917904" cy="593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44008" y="0"/>
            <a:ext cx="3600400" cy="64588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2400" b="1" dirty="0">
                <a:solidFill>
                  <a:schemeClr val="bg1"/>
                </a:solidFill>
              </a:rPr>
              <a:t>WHERE do they live?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45896" cy="588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903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841</TotalTime>
  <Words>242</Words>
  <Application>Microsoft Office PowerPoint</Application>
  <PresentationFormat>Diavoorstelling (4:3)</PresentationFormat>
  <Paragraphs>66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Wingdings</vt:lpstr>
      <vt:lpstr>Century Gothic</vt:lpstr>
      <vt:lpstr>Wingdings 2</vt:lpstr>
      <vt:lpstr>Arial</vt:lpstr>
      <vt:lpstr>Austin</vt:lpstr>
      <vt:lpstr>MISSIONARY TEACHERS</vt:lpstr>
      <vt:lpstr>WHO are They?</vt:lpstr>
      <vt:lpstr>PowerPoint-presentatie</vt:lpstr>
      <vt:lpstr>PowerPoint-presentatie</vt:lpstr>
      <vt:lpstr>In towns and villages over much  of the country!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What a great work! 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How we can pray for them: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MISSIONARY EVENING</dc:title>
  <dc:creator>Hp</dc:creator>
  <cp:lastModifiedBy>Philip Nunn</cp:lastModifiedBy>
  <cp:revision>83</cp:revision>
  <dcterms:created xsi:type="dcterms:W3CDTF">2011-10-11T19:30:44Z</dcterms:created>
  <dcterms:modified xsi:type="dcterms:W3CDTF">2017-01-25T08:55:07Z</dcterms:modified>
</cp:coreProperties>
</file>