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92" r:id="rId2"/>
    <p:sldId id="277" r:id="rId3"/>
    <p:sldId id="282" r:id="rId4"/>
    <p:sldId id="285" r:id="rId5"/>
    <p:sldId id="284" r:id="rId6"/>
    <p:sldId id="288" r:id="rId7"/>
    <p:sldId id="287" r:id="rId8"/>
    <p:sldId id="283" r:id="rId9"/>
    <p:sldId id="264" r:id="rId10"/>
    <p:sldId id="261" r:id="rId11"/>
    <p:sldId id="260" r:id="rId12"/>
    <p:sldId id="265" r:id="rId13"/>
    <p:sldId id="289" r:id="rId14"/>
    <p:sldId id="267" r:id="rId15"/>
    <p:sldId id="266" r:id="rId16"/>
    <p:sldId id="268" r:id="rId17"/>
    <p:sldId id="269" r:id="rId18"/>
    <p:sldId id="273" r:id="rId19"/>
    <p:sldId id="272" r:id="rId20"/>
    <p:sldId id="274" r:id="rId21"/>
    <p:sldId id="271" r:id="rId22"/>
    <p:sldId id="275" r:id="rId23"/>
    <p:sldId id="286" r:id="rId24"/>
    <p:sldId id="290" r:id="rId25"/>
    <p:sldId id="291" r:id="rId26"/>
  </p:sldIdLst>
  <p:sldSz cx="9144000" cy="5715000" type="screen16x10"/>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önbach Frank"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7BF8A"/>
    <a:srgbClr val="68A9D0"/>
    <a:srgbClr val="003366"/>
    <a:srgbClr val="898FA0"/>
    <a:srgbClr val="88CBE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79789" autoAdjust="0"/>
  </p:normalViewPr>
  <p:slideViewPr>
    <p:cSldViewPr>
      <p:cViewPr varScale="1">
        <p:scale>
          <a:sx n="85" d="100"/>
          <a:sy n="85" d="100"/>
        </p:scale>
        <p:origin x="-1378" y="-77"/>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8" d="100"/>
          <a:sy n="58" d="100"/>
        </p:scale>
        <p:origin x="-282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4939375-C55A-4F01-B6D7-176847EFAADD}" type="datetimeFigureOut">
              <a:rPr lang="nl-NL"/>
              <a:pPr>
                <a:defRPr/>
              </a:pPr>
              <a:t>29-4-2013</a:t>
            </a:fld>
            <a:endParaRPr lang="nl-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DA0BE0-D175-4728-92B2-4EF7205AF33C}" type="slidenum">
              <a:rPr lang="nl-NL"/>
              <a:pPr>
                <a:defRPr/>
              </a:pPr>
              <a:t>‹#›</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5B53490-10CB-4164-A5B9-810376CBE69A}" type="datetimeFigureOut">
              <a:rPr lang="nl-NL"/>
              <a:pPr>
                <a:defRPr/>
              </a:pPr>
              <a:t>29-4-2013</a:t>
            </a:fld>
            <a:endParaRPr lang="nl-NL"/>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0FF430C-5651-4023-8F99-630C01D0C48D}" type="slidenum">
              <a:rPr lang="nl-NL"/>
              <a:pPr>
                <a:defRPr/>
              </a:pPr>
              <a:t>‹#›</a:t>
            </a:fld>
            <a:endParaRPr 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r>
              <a:rPr lang="de-DE" b="1" smtClean="0"/>
              <a:t>Ausschluss: Partner des gleichen Geschlechts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r>
              <a:rPr lang="de-DE" b="1" smtClean="0"/>
              <a:t>Alle Ungläubigen sind ausgeschlossen.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r>
              <a:rPr lang="de-DE" b="1" smtClean="0"/>
              <a:t>Bereits verheiratete mögliche Partner sind ausgeschlossen.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r>
              <a:rPr lang="de-DE" b="1" smtClean="0"/>
              <a:t>Spezielle Berufung oder Vision für das eigene Leben schließt Partner aus, die diese nicht teilen.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wrap="square" numCol="1" anchor="t" anchorCtr="0" compatLnSpc="1">
            <a:prstTxWarp prst="textNoShape">
              <a:avLst/>
            </a:prstTxWarp>
          </a:bodyPr>
          <a:lstStyle/>
          <a:p>
            <a:r>
              <a:rPr lang="de-DE" b="1" smtClean="0"/>
              <a:t>Andere Kriterien: Alter, Temperament, Bildung, kultureller Hintergrund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wrap="square" numCol="1" anchor="t" anchorCtr="0" compatLnSpc="1">
            <a:prstTxWarp prst="textNoShape">
              <a:avLst/>
            </a:prstTxWarp>
          </a:bodyPr>
          <a:lstStyle/>
          <a:p>
            <a:r>
              <a:rPr lang="de-DE" b="1" smtClean="0"/>
              <a:t>Es verbleibt ein Bereich oder eine Gruppe von möglichen Partnern/Partnerinnen, in dem wir uns bewegen.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wrap="square" numCol="1" anchor="t" anchorCtr="0" compatLnSpc="1">
            <a:prstTxWarp prst="textNoShape">
              <a:avLst/>
            </a:prstTxWarp>
          </a:bodyPr>
          <a:lstStyle/>
          <a:p>
            <a:r>
              <a:rPr lang="de-DE" b="1" smtClean="0"/>
              <a:t>Manche Grenzen sind unverrückbar, manche flexibel. Die Zielgruppe kann sich ändern.</a:t>
            </a:r>
          </a:p>
          <a:p>
            <a:r>
              <a:rPr lang="de-DE" b="1" smtClean="0"/>
              <a:t>Menschen können dazu kommen, z. B. durch Bekehrung.</a:t>
            </a:r>
          </a:p>
          <a:p>
            <a:r>
              <a:rPr lang="de-DE" b="1" smtClean="0"/>
              <a:t>Andere können die Gruppe verlassen, z. B. durch Heirat oder andere Interessen.</a:t>
            </a:r>
          </a:p>
          <a:p>
            <a:r>
              <a:rPr lang="de-DE" b="1" smtClean="0"/>
              <a:t>Auch kulturelle u. a. Grenzen sind nicht unüberwindbar, aber mit Vorsicht zu handhaben.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r>
              <a:rPr lang="de-DE" b="1" smtClean="0"/>
              <a:t>Exklusive Beziehung</a:t>
            </a:r>
          </a:p>
          <a:p>
            <a:r>
              <a:rPr lang="de-DE" b="1" smtClean="0"/>
              <a:t>Den idealen Partner gibt es nicht! Wir alle sind mit Fehlern behaftete Menschen.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wrap="square" numCol="1" anchor="t" anchorCtr="0" compatLnSpc="1">
            <a:prstTxWarp prst="textNoShape">
              <a:avLst/>
            </a:prstTxWarp>
          </a:bodyPr>
          <a:lstStyle/>
          <a:p>
            <a:r>
              <a:rPr lang="de-DE" b="1" smtClean="0"/>
              <a:t>Meide die Gedanken: </a:t>
            </a:r>
            <a:r>
              <a:rPr lang="de-DE" b="1" i="1" smtClean="0"/>
              <a:t>Was wäre, wenn ich jemand anderen… </a:t>
            </a:r>
          </a:p>
          <a:p>
            <a:r>
              <a:rPr lang="de-DE" b="1" smtClean="0"/>
              <a:t>Diese Phase ist jetzt vorbei.</a:t>
            </a:r>
          </a:p>
          <a:p>
            <a:r>
              <a:rPr lang="de-DE" b="1" smtClean="0"/>
              <a:t>Dein Ehepartner ist der/die Einzig-Richtige.</a:t>
            </a:r>
          </a:p>
          <a:p>
            <a:r>
              <a:rPr lang="de-DE" b="1" smtClean="0"/>
              <a:t>Bleib dein Leben lang treu!</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eriod"/>
            </a:pPr>
            <a:r>
              <a:rPr lang="de-DE" b="1" smtClean="0"/>
              <a:t>Sammle Informationen u. a. über die folgenden Bereiche: Herkunftsfamilie und Verhalten dort; Charakter (offenbart sich am deutlichsten in schwierigen Situationen!); Beziehungen zu anderen Menschen; menschliche Reife; geistliches Leben und Wachstum</a:t>
            </a:r>
          </a:p>
          <a:p>
            <a:pPr marL="228600" indent="-228600"/>
            <a:r>
              <a:rPr lang="de-DE" b="1" smtClean="0"/>
              <a:t>2. Beobachtung in der Familie des anderen; direkte Fragen an ihn/sie selbst; diskrete Nachfragen bei Freunden, Jugendleitern, Gemeindeältesten</a:t>
            </a:r>
          </a:p>
          <a:p>
            <a:pPr marL="228600" indent="-228600"/>
            <a:r>
              <a:rPr lang="de-DE" b="1" smtClean="0"/>
              <a:t>3. Eltern einbeziehen; ihren Rat hören; versuchen, ihre Zustimmung zu bekommen</a:t>
            </a:r>
          </a:p>
          <a:p>
            <a:pPr marL="228600" indent="-228600"/>
            <a:r>
              <a:rPr lang="de-DE" b="1" smtClean="0"/>
              <a:t>4. Die Partnerfamilie ignorieren; sexuelles Vergnügen suchen; übersteigerte Eifersucht; geistlicher Rückgang; selbstsüchtige Motive, nur die Bedürfnisse eines der Partner werden berücksichtigt</a:t>
            </a:r>
          </a:p>
          <a:p>
            <a:pPr marL="228600" indent="-228600"/>
            <a:endParaRPr lang="de-DE" b="1" smtClean="0"/>
          </a:p>
          <a:p>
            <a:pPr marL="228600" indent="-228600"/>
            <a:r>
              <a:rPr lang="de-DE" b="1" smtClean="0"/>
              <a:t>&gt;&gt; Offen darüber aussprechen; Pläne zur Veränderung verabreden; den Rat von erfahrenen Freunden einholen; bereit sein, die Beziehung zu beenden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eriod"/>
            </a:pPr>
            <a:r>
              <a:rPr lang="de-DE" b="1" smtClean="0"/>
              <a:t>Mach deutlich, dass der Abbruch der Beziehung von dir ausgeht; insbesondere, wenn es sich um einen Nicht-Christen handelt.</a:t>
            </a:r>
          </a:p>
          <a:p>
            <a:pPr marL="228600" indent="-228600"/>
            <a:r>
              <a:rPr lang="de-DE" b="1" smtClean="0"/>
              <a:t>2. Wenn möglich, gib ein oder zwei Bibelstellen dazu an.</a:t>
            </a:r>
          </a:p>
          <a:p>
            <a:pPr marL="228600" indent="-228600"/>
            <a:r>
              <a:rPr lang="de-DE" b="1" smtClean="0"/>
              <a:t>3. Die Beziehung sollte nicht vertagt und aufgeschoben, sondern tatsächlich und völlig beendet werden.</a:t>
            </a:r>
          </a:p>
          <a:p>
            <a:pPr marL="228600" indent="-228600"/>
            <a:r>
              <a:rPr lang="de-DE" b="1" smtClean="0"/>
              <a:t>4. Das gilt insbesondere für einen ungläubigen Partner, dem du ja wünschen sollst, dass er/sie noch zum Herrn findet.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r>
              <a:rPr lang="de-DE" b="1" smtClean="0"/>
              <a:t>1. Wir sind von Gott erkauft für einen hohen Preis, gehören nicht mehr uns selbst, haben einen neuen Besitzer und Herrn</a:t>
            </a:r>
          </a:p>
          <a:p>
            <a:r>
              <a:rPr lang="de-DE" b="1" smtClean="0"/>
              <a:t>2. Gott hat ein Ziel für unser Leben: Ihn verherrlichen, Ihn anbeten, Ihm dienen; Christus gewinnen; spezielle Gaben und Aufgaben in Seinem Reich</a:t>
            </a:r>
          </a:p>
          <a:p>
            <a:r>
              <a:rPr lang="de-DE" b="1" smtClean="0"/>
              <a:t>3. Neue Schöpfung, auserwähltes Geschlecht, heilige Nation, nicht von dieser Welt, Kinder des Lichts</a:t>
            </a:r>
          </a:p>
          <a:p>
            <a:r>
              <a:rPr lang="de-DE" b="1" smtClean="0"/>
              <a:t>4. Willige Unterordnung unter die Gebote eines liebenden und weisen Gottes, der unser Schöpfer und Erlöser ist, der uns in Seine Familie adoptiert hat. Wir haben uns Ihm für die Ewigkeit anvertraut; können wir Ihm auch für unser jetziges Leben vertrauen?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wrap="square" numCol="1" anchor="t" anchorCtr="0" compatLnSpc="1">
            <a:prstTxWarp prst="textNoShape">
              <a:avLst/>
            </a:prstTxWarp>
          </a:bodyPr>
          <a:lstStyle/>
          <a:p>
            <a:r>
              <a:rPr lang="de-DE" b="1" smtClean="0"/>
              <a:t>Freundschaften sind wichtig. </a:t>
            </a:r>
          </a:p>
          <a:p>
            <a:r>
              <a:rPr lang="de-DE" b="1" smtClean="0"/>
              <a:t>Aufbau von Vertrauen, gegenseitiges Geben und Nehmen.</a:t>
            </a:r>
          </a:p>
          <a:p>
            <a:r>
              <a:rPr lang="de-DE" b="1" smtClean="0"/>
              <a:t>Offenheit für deutliche Worte und Korrektur.</a:t>
            </a:r>
          </a:p>
          <a:p>
            <a:r>
              <a:rPr lang="de-DE" b="1" smtClean="0"/>
              <a:t>Keine Freundschaft mit der Welt, schlechter Umgang verdirbt</a:t>
            </a:r>
          </a:p>
          <a:p>
            <a:r>
              <a:rPr lang="de-DE" b="1" smtClean="0"/>
              <a:t>Sorgfältiger Aufbau eines inneren Freundschaftskreises</a:t>
            </a:r>
          </a:p>
          <a:p>
            <a:r>
              <a:rPr lang="de-DE" b="1" smtClean="0"/>
              <a:t>Lernen, mit verschiedensten Menschen einen bereichernden Umgang zu pflegen.</a:t>
            </a:r>
          </a:p>
          <a:p>
            <a:r>
              <a:rPr lang="de-DE" b="1" smtClean="0"/>
              <a:t>Allgemeine Freundschaftsbeziehung &gt;&gt; zeitlich begrenzte, romantische, ausschließliche Beziehung (Verlobung) &gt;&gt; Ehebeziehung</a:t>
            </a:r>
          </a:p>
          <a:p>
            <a:endParaRPr lang="de-DE" b="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r>
              <a:rPr lang="de-DE" b="1" smtClean="0"/>
              <a:t>1. Singles und Verheiratete sind gleich wertvoll, dies sind gleichwertige Optionen des Lebensstils;  besondere Gaben Gottes</a:t>
            </a:r>
          </a:p>
          <a:p>
            <a:r>
              <a:rPr lang="de-DE" b="1" smtClean="0"/>
              <a:t>2. Die Vorteile eines Singledasein können genossen und für Gott eingesetzt werden;  Bsp. Jesus, Paulus</a:t>
            </a:r>
          </a:p>
          <a:p>
            <a:r>
              <a:rPr lang="de-DE" b="1" smtClean="0"/>
              <a:t>3. Ehe von Gott eingesetzt für alle Menschen; Bündnis als denkbar stabilste Verpflichtung zwischen Menschen</a:t>
            </a:r>
          </a:p>
          <a:p>
            <a:r>
              <a:rPr lang="de-DE" b="1" smtClean="0"/>
              <a:t>4. Gott fügt zwei Menschen zusammen. Bündnisse haben immer eine öffentliche und soziale Komponente, Verbindlichkeit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r>
              <a:rPr lang="de-DE" b="1" smtClean="0"/>
              <a:t>Beschreibt die Bibel wirklich das Modell des Einen/ der Einen, die füreinander bestimmt sind?</a:t>
            </a:r>
          </a:p>
          <a:p>
            <a:r>
              <a:rPr lang="de-DE" b="1" smtClean="0"/>
              <a:t>Gleicht Gottes Plan für unser Leben einer Linie, und ist jede Abweichung davon verkehrt?</a:t>
            </a:r>
          </a:p>
          <a:p>
            <a:r>
              <a:rPr lang="de-DE" b="1" smtClean="0"/>
              <a:t>Oder bewegen wir uns eher auf einer Fläche, die einige klare Grenzen hat, und dazu weiter biblische Prinzipien für unsere Entscheidung?</a:t>
            </a:r>
          </a:p>
          <a:p>
            <a:r>
              <a:rPr lang="de-DE" b="1" smtClean="0"/>
              <a:t>Unser himmlischer Vater interessiert sich nicht allein für unsere Entscheidungen, </a:t>
            </a:r>
          </a:p>
          <a:p>
            <a:r>
              <a:rPr lang="de-DE" b="1" smtClean="0"/>
              <a:t>sondern auch dafür, wie wir zu diesen Entscheidungen kommen, für unsere Werte und Motive.</a:t>
            </a:r>
          </a:p>
          <a:p>
            <a:r>
              <a:rPr lang="de-DE" b="1" smtClean="0"/>
              <a:t>Rechnen wir mit Ihm? Suchen wir Seine Leitung? Geht es uns um Sein Reich?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r>
              <a:rPr lang="de-DE" b="1" smtClean="0"/>
              <a:t>Frage nach den Grenzen und Ausschlusskriterien bei unserer Partnersuche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lvl1pPr>
              <a:defRPr sz="3500" b="1">
                <a:solidFill>
                  <a:srgbClr val="68A9D0"/>
                </a:solidFill>
              </a:defRPr>
            </a:lvl1pPr>
          </a:lstStyle>
          <a:p>
            <a:r>
              <a:rPr lang="en-US" smtClean="0"/>
              <a:t>Click to edit Master title style</a:t>
            </a:r>
            <a:endParaRPr lang="nl-NL" dirty="0"/>
          </a:p>
        </p:txBody>
      </p:sp>
      <p:sp>
        <p:nvSpPr>
          <p:cNvPr id="3" name="Subtitle 2"/>
          <p:cNvSpPr>
            <a:spLocks noGrp="1"/>
          </p:cNvSpPr>
          <p:nvPr>
            <p:ph type="subTitle" idx="1"/>
          </p:nvPr>
        </p:nvSpPr>
        <p:spPr>
          <a:xfrm>
            <a:off x="1371600" y="3238500"/>
            <a:ext cx="6400800" cy="1460500"/>
          </a:xfrm>
        </p:spPr>
        <p:txBody>
          <a:bodyPr>
            <a:normAutofit/>
          </a:bodyPr>
          <a:lstStyle>
            <a:lvl1pPr marL="0" indent="0" algn="ctr">
              <a:buNone/>
              <a:defRPr sz="3000">
                <a:solidFill>
                  <a:srgbClr val="898FA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4" name="Date Placeholder 3"/>
          <p:cNvSpPr>
            <a:spLocks noGrp="1"/>
          </p:cNvSpPr>
          <p:nvPr>
            <p:ph type="dt" sz="half" idx="10"/>
          </p:nvPr>
        </p:nvSpPr>
        <p:spPr>
          <a:xfrm>
            <a:off x="2808288" y="5018088"/>
            <a:ext cx="3527425" cy="295275"/>
          </a:xfrm>
        </p:spPr>
        <p:txBody>
          <a:bodyPr/>
          <a:lstStyle>
            <a:lvl1pPr algn="ctr">
              <a:defRPr sz="2000"/>
            </a:lvl1pPr>
          </a:lstStyle>
          <a:p>
            <a:pPr>
              <a:defRPr/>
            </a:pPr>
            <a:fld id="{2C8B08A2-3246-43FB-86E4-07A208CAF059}" type="datetime2">
              <a:rPr lang="nl-NL"/>
              <a:pPr>
                <a:defRPr/>
              </a:pPr>
              <a:t>maandag 29 april 2013</a:t>
            </a:fld>
            <a:endParaRPr lang="nl-NL" dirty="0"/>
          </a:p>
        </p:txBody>
      </p:sp>
      <p:sp>
        <p:nvSpPr>
          <p:cNvPr id="5" name="Slide Number Placeholder 5"/>
          <p:cNvSpPr>
            <a:spLocks noGrp="1"/>
          </p:cNvSpPr>
          <p:nvPr>
            <p:ph type="sldNum" sz="quarter" idx="11"/>
          </p:nvPr>
        </p:nvSpPr>
        <p:spPr/>
        <p:txBody>
          <a:bodyPr/>
          <a:lstStyle>
            <a:lvl1pPr>
              <a:defRPr/>
            </a:lvl1pPr>
          </a:lstStyle>
          <a:p>
            <a:pPr>
              <a:defRPr/>
            </a:pPr>
            <a:fld id="{B3C3BDDD-0297-462D-B252-75C17637BF95}" type="slidenum">
              <a:rPr lang="nl-NL"/>
              <a:pPr>
                <a:defRPr/>
              </a:pPr>
              <a:t>‹#›</a:t>
            </a:fld>
            <a:endParaRPr lang="nl-NL" dirty="0"/>
          </a:p>
        </p:txBody>
      </p:sp>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a:xfrm>
            <a:off x="457200" y="1333500"/>
            <a:ext cx="7643192" cy="3771636"/>
          </a:xfrm>
        </p:spPr>
        <p:txBody>
          <a:bodyPr/>
          <a:lstStyle>
            <a:lvl1pPr>
              <a:defRPr>
                <a:solidFill>
                  <a:srgbClr val="003366"/>
                </a:solidFill>
              </a:defRPr>
            </a:lvl1pPr>
            <a:lvl2pPr>
              <a:defRPr>
                <a:solidFill>
                  <a:srgbClr val="003366"/>
                </a:solidFill>
              </a:defRPr>
            </a:lvl2pPr>
            <a:lvl3pPr>
              <a:defRPr>
                <a:solidFill>
                  <a:srgbClr val="003366"/>
                </a:solidFill>
              </a:defRPr>
            </a:lvl3pPr>
            <a:lvl4pPr>
              <a:defRPr>
                <a:solidFill>
                  <a:srgbClr val="003366"/>
                </a:solidFill>
              </a:defRPr>
            </a:lvl4pPr>
            <a:lvl5pPr>
              <a:defRPr>
                <a:solidFill>
                  <a:srgbClr val="0033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Date Placeholder 3"/>
          <p:cNvSpPr>
            <a:spLocks noGrp="1"/>
          </p:cNvSpPr>
          <p:nvPr>
            <p:ph type="dt" sz="half" idx="10"/>
          </p:nvPr>
        </p:nvSpPr>
        <p:spPr/>
        <p:txBody>
          <a:bodyPr/>
          <a:lstStyle>
            <a:lvl1pPr>
              <a:defRPr/>
            </a:lvl1pPr>
          </a:lstStyle>
          <a:p>
            <a:pPr>
              <a:defRPr/>
            </a:pPr>
            <a:fld id="{A722295F-93C7-44D3-8667-8C22449C7FC4}" type="datetime1">
              <a:rPr lang="nl-NL"/>
              <a:pPr>
                <a:defRPr/>
              </a:pPr>
              <a:t>29-4-2013</a:t>
            </a:fld>
            <a:endParaRPr lang="nl-NL" dirty="0"/>
          </a:p>
        </p:txBody>
      </p:sp>
      <p:sp>
        <p:nvSpPr>
          <p:cNvPr id="5" name="Slide Number Placeholder 5"/>
          <p:cNvSpPr>
            <a:spLocks noGrp="1"/>
          </p:cNvSpPr>
          <p:nvPr>
            <p:ph type="sldNum" sz="quarter" idx="11"/>
          </p:nvPr>
        </p:nvSpPr>
        <p:spPr/>
        <p:txBody>
          <a:bodyPr/>
          <a:lstStyle>
            <a:lvl1pPr>
              <a:defRPr/>
            </a:lvl1pPr>
          </a:lstStyle>
          <a:p>
            <a:pPr>
              <a:defRPr/>
            </a:pPr>
            <a:fld id="{5D70EF1D-94A4-40F8-9EB5-BDCFAB3EB6DE}" type="slidenum">
              <a:rPr lang="nl-NL"/>
              <a:pPr>
                <a:defRPr/>
              </a:pPr>
              <a:t>‹#›</a:t>
            </a:fld>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71550" y="5419725"/>
            <a:ext cx="863600" cy="295275"/>
          </a:xfrm>
        </p:spPr>
        <p:txBody>
          <a:bodyPr/>
          <a:lstStyle>
            <a:lvl1pPr>
              <a:defRPr smtClean="0"/>
            </a:lvl1pPr>
          </a:lstStyle>
          <a:p>
            <a:pPr>
              <a:defRPr/>
            </a:pPr>
            <a:fld id="{5B02CA1E-8865-49BF-9DC8-AB62F2F7D852}" type="datetime1">
              <a:rPr lang="nl-NL"/>
              <a:pPr>
                <a:defRPr/>
              </a:pPr>
              <a:t>29-4-2013</a:t>
            </a:fld>
            <a:endParaRPr lang="nl-NL" dirty="0"/>
          </a:p>
        </p:txBody>
      </p:sp>
      <p:sp>
        <p:nvSpPr>
          <p:cNvPr id="3" name="Slide Number Placeholder 2"/>
          <p:cNvSpPr>
            <a:spLocks noGrp="1"/>
          </p:cNvSpPr>
          <p:nvPr>
            <p:ph type="sldNum" sz="quarter" idx="11"/>
          </p:nvPr>
        </p:nvSpPr>
        <p:spPr>
          <a:xfrm>
            <a:off x="8388350" y="5305425"/>
            <a:ext cx="647700" cy="295275"/>
          </a:xfrm>
        </p:spPr>
        <p:txBody>
          <a:bodyPr/>
          <a:lstStyle>
            <a:lvl1pPr>
              <a:defRPr smtClean="0"/>
            </a:lvl1pPr>
          </a:lstStyle>
          <a:p>
            <a:pPr>
              <a:defRPr/>
            </a:pPr>
            <a:fld id="{A7B4860E-5BE8-4F71-BE23-772D5A3149CD}" type="slidenum">
              <a:rPr lang="nl-NL"/>
              <a:pPr>
                <a:defRPr/>
              </a:pPr>
              <a:t>‹#›</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952500"/>
          </a:xfrm>
          <a:prstGeom prst="rect">
            <a:avLst/>
          </a:prstGeom>
        </p:spPr>
        <p:txBody>
          <a:bodyPr vert="horz" lIns="91440" tIns="45720" rIns="91440" bIns="45720" rtlCol="0" anchor="ctr">
            <a:normAutofit/>
          </a:bodyPr>
          <a:lstStyle/>
          <a:p>
            <a:r>
              <a:rPr lang="en-US" smtClean="0"/>
              <a:t>Click to edit Master title style</a:t>
            </a:r>
            <a:endParaRPr lang="nl-NL" dirty="0"/>
          </a:p>
        </p:txBody>
      </p:sp>
      <p:sp>
        <p:nvSpPr>
          <p:cNvPr id="1027" name="Text Placeholder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
        <p:nvSpPr>
          <p:cNvPr id="4" name="Date Placeholder 3"/>
          <p:cNvSpPr>
            <a:spLocks noGrp="1"/>
          </p:cNvSpPr>
          <p:nvPr>
            <p:ph type="dt" sz="half" idx="2"/>
          </p:nvPr>
        </p:nvSpPr>
        <p:spPr>
          <a:xfrm>
            <a:off x="971550" y="5419725"/>
            <a:ext cx="863600" cy="29527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cs typeface="+mn-cs"/>
              </a:defRPr>
            </a:lvl1pPr>
          </a:lstStyle>
          <a:p>
            <a:pPr>
              <a:defRPr/>
            </a:pPr>
            <a:fld id="{0C6E85EC-4F74-4F6E-9182-152398258974}" type="datetime1">
              <a:rPr lang="nl-NL"/>
              <a:pPr>
                <a:defRPr/>
              </a:pPr>
              <a:t>29-4-2013</a:t>
            </a:fld>
            <a:endParaRPr lang="nl-NL" dirty="0"/>
          </a:p>
        </p:txBody>
      </p:sp>
      <p:sp>
        <p:nvSpPr>
          <p:cNvPr id="6" name="Slide Number Placeholder 5"/>
          <p:cNvSpPr>
            <a:spLocks noGrp="1"/>
          </p:cNvSpPr>
          <p:nvPr>
            <p:ph type="sldNum" sz="quarter" idx="4"/>
          </p:nvPr>
        </p:nvSpPr>
        <p:spPr>
          <a:xfrm>
            <a:off x="8388350" y="5305425"/>
            <a:ext cx="647700" cy="29527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a:defRPr/>
            </a:pPr>
            <a:fld id="{0CF883DC-D912-4CD6-84E0-E5D62E078360}" type="slidenum">
              <a:rPr lang="nl-NL"/>
              <a:pPr>
                <a:defRPr/>
              </a:pPr>
              <a:t>‹#›</a:t>
            </a:fld>
            <a:endParaRPr lang="nl-NL" dirty="0"/>
          </a:p>
        </p:txBody>
      </p:sp>
    </p:spTree>
  </p:cSld>
  <p:clrMap bg1="lt1" tx1="dk1" bg2="lt2" tx2="dk2" accent1="accent1" accent2="accent2" accent3="accent3" accent4="accent4" accent5="accent5" accent6="accent6" hlink="hlink" folHlink="folHlink"/>
  <p:sldLayoutIdLst>
    <p:sldLayoutId id="2147483706" r:id="rId1"/>
    <p:sldLayoutId id="2147483704" r:id="rId2"/>
    <p:sldLayoutId id="2147483707" r:id="rId3"/>
    <p:sldLayoutId id="2147483708" r:id="rId4"/>
    <p:sldLayoutId id="2147483705" r:id="rId5"/>
  </p:sldLayoutIdLst>
  <p:timing>
    <p:tnLst>
      <p:par>
        <p:cTn id="1" dur="indefinite" restart="never" nodeType="tmRoot"/>
      </p:par>
    </p:tnLst>
  </p:timing>
  <p:hf hdr="0" ftr="0"/>
  <p:txStyles>
    <p:titleStyle>
      <a:lvl1pPr algn="ctr" rtl="0" eaLnBrk="0" fontAlgn="base" hangingPunct="0">
        <a:spcBef>
          <a:spcPct val="0"/>
        </a:spcBef>
        <a:spcAft>
          <a:spcPct val="0"/>
        </a:spcAft>
        <a:defRPr sz="3200" b="1" kern="12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vl2pPr algn="ctr" rtl="0" eaLnBrk="0" fontAlgn="base" hangingPunct="0">
        <a:spcBef>
          <a:spcPct val="0"/>
        </a:spcBef>
        <a:spcAft>
          <a:spcPct val="0"/>
        </a:spcAft>
        <a:defRPr sz="3200" b="1">
          <a:solidFill>
            <a:schemeClr val="bg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200" b="1">
          <a:solidFill>
            <a:schemeClr val="bg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200" b="1">
          <a:solidFill>
            <a:schemeClr val="bg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200" b="1">
          <a:solidFill>
            <a:schemeClr val="bg1"/>
          </a:solidFill>
          <a:latin typeface="Verdana" pitchFamily="34" charset="0"/>
          <a:ea typeface="Verdana" pitchFamily="34" charset="0"/>
          <a:cs typeface="Verdana" pitchFamily="34" charset="0"/>
        </a:defRPr>
      </a:lvl5pPr>
      <a:lvl6pPr marL="457200" algn="ctr" rtl="0" fontAlgn="base">
        <a:spcBef>
          <a:spcPct val="0"/>
        </a:spcBef>
        <a:spcAft>
          <a:spcPct val="0"/>
        </a:spcAft>
        <a:defRPr sz="3200" b="1">
          <a:solidFill>
            <a:schemeClr val="bg1"/>
          </a:solidFill>
          <a:latin typeface="Verdana" pitchFamily="34" charset="0"/>
          <a:ea typeface="Verdana" pitchFamily="34" charset="0"/>
          <a:cs typeface="Verdana" pitchFamily="34" charset="0"/>
        </a:defRPr>
      </a:lvl6pPr>
      <a:lvl7pPr marL="914400" algn="ctr" rtl="0" fontAlgn="base">
        <a:spcBef>
          <a:spcPct val="0"/>
        </a:spcBef>
        <a:spcAft>
          <a:spcPct val="0"/>
        </a:spcAft>
        <a:defRPr sz="3200" b="1">
          <a:solidFill>
            <a:schemeClr val="bg1"/>
          </a:solidFill>
          <a:latin typeface="Verdana" pitchFamily="34" charset="0"/>
          <a:ea typeface="Verdana" pitchFamily="34" charset="0"/>
          <a:cs typeface="Verdana" pitchFamily="34" charset="0"/>
        </a:defRPr>
      </a:lvl7pPr>
      <a:lvl8pPr marL="1371600" algn="ctr" rtl="0" fontAlgn="base">
        <a:spcBef>
          <a:spcPct val="0"/>
        </a:spcBef>
        <a:spcAft>
          <a:spcPct val="0"/>
        </a:spcAft>
        <a:defRPr sz="3200" b="1">
          <a:solidFill>
            <a:schemeClr val="bg1"/>
          </a:solidFill>
          <a:latin typeface="Verdana" pitchFamily="34" charset="0"/>
          <a:ea typeface="Verdana" pitchFamily="34" charset="0"/>
          <a:cs typeface="Verdana" pitchFamily="34" charset="0"/>
        </a:defRPr>
      </a:lvl8pPr>
      <a:lvl9pPr marL="1828800" algn="ctr" rtl="0" fontAlgn="base">
        <a:spcBef>
          <a:spcPct val="0"/>
        </a:spcBef>
        <a:spcAft>
          <a:spcPct val="0"/>
        </a:spcAft>
        <a:defRPr sz="3200" b="1">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229600" cy="1836738"/>
          </a:xfrm>
        </p:spPr>
        <p:txBody>
          <a:bodyPr wrap="square" numCol="1" anchorCtr="0" compatLnSpc="1">
            <a:prstTxWarp prst="textNoShape">
              <a:avLst/>
            </a:prstTxWarp>
            <a:noAutofit/>
          </a:bodyPr>
          <a:lstStyle/>
          <a:p>
            <a:pPr eaLnBrk="1" hangingPunct="1"/>
            <a:r>
              <a:rPr lang="nl-NL" sz="5400" smtClean="0">
                <a:solidFill>
                  <a:srgbClr val="4E005F"/>
                </a:solidFill>
                <a:effectLst>
                  <a:outerShdw blurRad="38100" dist="38100" dir="2700000" algn="tl">
                    <a:srgbClr val="000000"/>
                  </a:outerShdw>
                </a:effectLst>
              </a:rPr>
              <a:t>Beziehungen </a:t>
            </a:r>
            <a:br>
              <a:rPr lang="nl-NL" sz="5400" smtClean="0">
                <a:solidFill>
                  <a:srgbClr val="4E005F"/>
                </a:solidFill>
                <a:effectLst>
                  <a:outerShdw blurRad="38100" dist="38100" dir="2700000" algn="tl">
                    <a:srgbClr val="000000"/>
                  </a:outerShdw>
                </a:effectLst>
              </a:rPr>
            </a:br>
            <a:r>
              <a:rPr lang="nl-NL" sz="5400" smtClean="0">
                <a:solidFill>
                  <a:srgbClr val="4E005F"/>
                </a:solidFill>
                <a:effectLst>
                  <a:outerShdw blurRad="38100" dist="38100" dir="2700000" algn="tl">
                    <a:srgbClr val="000000"/>
                  </a:outerShdw>
                </a:effectLst>
              </a:rPr>
              <a:t>vor der Ehe</a:t>
            </a:r>
          </a:p>
        </p:txBody>
      </p:sp>
      <p:pic>
        <p:nvPicPr>
          <p:cNvPr id="52227" name="Content Placeholder 5" descr="H3 philipnunn.com.jpg"/>
          <p:cNvPicPr>
            <a:picLocks noGrp="1" noChangeAspect="1"/>
          </p:cNvPicPr>
          <p:nvPr>
            <p:ph idx="4294967295"/>
          </p:nvPr>
        </p:nvPicPr>
        <p:blipFill>
          <a:blip r:embed="rId3" cstate="print"/>
          <a:srcRect/>
          <a:stretch>
            <a:fillRect/>
          </a:stretch>
        </p:blipFill>
        <p:spPr>
          <a:xfrm>
            <a:off x="900113" y="2713038"/>
            <a:ext cx="3173412" cy="2463800"/>
          </a:xfrm>
        </p:spPr>
      </p:pic>
      <p:sp>
        <p:nvSpPr>
          <p:cNvPr id="4" name="Date Placeholder 3"/>
          <p:cNvSpPr txBox="1">
            <a:spLocks noGrp="1"/>
          </p:cNvSpPr>
          <p:nvPr/>
        </p:nvSpPr>
        <p:spPr>
          <a:xfrm>
            <a:off x="4716463" y="2857500"/>
            <a:ext cx="3168650" cy="1008063"/>
          </a:xfrm>
          <a:prstGeom prst="rect">
            <a:avLst/>
          </a:prstGeom>
          <a:noFill/>
        </p:spPr>
        <p:txBody>
          <a:bodyPr anchor="ctr"/>
          <a:lstStyle/>
          <a:p>
            <a:pPr algn="ctr"/>
            <a:r>
              <a:rPr lang="nl-NL" sz="1600">
                <a:solidFill>
                  <a:srgbClr val="75005F"/>
                </a:solidFill>
                <a:latin typeface="Calibri" pitchFamily="34" charset="0"/>
              </a:rPr>
              <a:t>Dieses Material wird frei zur Verfügung gestellt. Du kannst damit Deine eigene Präsentation für die Bedürfnisse deiner Gruppe erstellen.</a:t>
            </a:r>
            <a:endParaRPr lang="nl-NL" sz="1600">
              <a:latin typeface="Calibri" pitchFamily="34" charset="0"/>
            </a:endParaRPr>
          </a:p>
        </p:txBody>
      </p:sp>
      <p:sp>
        <p:nvSpPr>
          <p:cNvPr id="5" name="Slide Number Placeholder 4"/>
          <p:cNvSpPr txBox="1">
            <a:spLocks noGrp="1"/>
          </p:cNvSpPr>
          <p:nvPr/>
        </p:nvSpPr>
        <p:spPr>
          <a:xfrm>
            <a:off x="8388350" y="5305425"/>
            <a:ext cx="647700" cy="295275"/>
          </a:xfrm>
          <a:prstGeom prst="rect">
            <a:avLst/>
          </a:prstGeom>
          <a:noFill/>
        </p:spPr>
        <p:txBody>
          <a:bodyPr anchor="ctr"/>
          <a:lstStyle/>
          <a:p>
            <a:pPr algn="r" fontAlgn="auto">
              <a:spcBef>
                <a:spcPts val="0"/>
              </a:spcBef>
              <a:spcAft>
                <a:spcPts val="0"/>
              </a:spcAft>
              <a:defRPr/>
            </a:pPr>
            <a:fld id="{B5026999-90B9-4D63-ABEB-D0B69C159845}" type="slidenum">
              <a:rPr lang="nl-NL" sz="1200">
                <a:solidFill>
                  <a:schemeClr val="bg1"/>
                </a:solidFill>
                <a:latin typeface="+mn-lt"/>
                <a:cs typeface="+mn-cs"/>
              </a:rPr>
              <a:pPr algn="r" fontAlgn="auto">
                <a:spcBef>
                  <a:spcPts val="0"/>
                </a:spcBef>
                <a:spcAft>
                  <a:spcPts val="0"/>
                </a:spcAft>
                <a:defRPr/>
              </a:pPr>
              <a:t>1</a:t>
            </a:fld>
            <a:endParaRPr lang="nl-NL" sz="1200" dirty="0">
              <a:solidFill>
                <a:schemeClr val="bg1"/>
              </a:solidFill>
              <a:latin typeface="+mn-lt"/>
              <a:cs typeface="+mn-cs"/>
            </a:endParaRPr>
          </a:p>
        </p:txBody>
      </p:sp>
      <p:sp>
        <p:nvSpPr>
          <p:cNvPr id="8" name="TextBox 7"/>
          <p:cNvSpPr txBox="1"/>
          <p:nvPr/>
        </p:nvSpPr>
        <p:spPr>
          <a:xfrm>
            <a:off x="4643438" y="4081463"/>
            <a:ext cx="3744912" cy="1589087"/>
          </a:xfrm>
          <a:prstGeom prst="rect">
            <a:avLst/>
          </a:prstGeom>
          <a:noFill/>
        </p:spPr>
        <p:txBody>
          <a:bodyPr>
            <a:spAutoFit/>
          </a:bodyPr>
          <a:lstStyle/>
          <a:p>
            <a:pPr algn="ctr"/>
            <a:r>
              <a:rPr lang="nl-NL" sz="1600"/>
              <a:t>Basiert auf dem eBook: </a:t>
            </a:r>
          </a:p>
          <a:p>
            <a:pPr algn="ctr"/>
            <a:r>
              <a:rPr lang="nl-NL" sz="1600"/>
              <a:t>‘Pre-Marriage Relationships’ </a:t>
            </a:r>
          </a:p>
          <a:p>
            <a:pPr algn="ctr"/>
            <a:r>
              <a:rPr lang="nl-NL" sz="1600"/>
              <a:t>von Philip Nunn.</a:t>
            </a:r>
          </a:p>
          <a:p>
            <a:pPr algn="ctr"/>
            <a:r>
              <a:rPr lang="nl-NL" sz="1600"/>
              <a:t>Freier Download auf: </a:t>
            </a:r>
            <a:r>
              <a:rPr lang="nl-NL" sz="1600" b="1">
                <a:solidFill>
                  <a:srgbClr val="2C71FF"/>
                </a:solidFill>
              </a:rPr>
              <a:t>www.philipnunn.com</a:t>
            </a:r>
          </a:p>
          <a:p>
            <a:endParaRPr lang="nl-NL"/>
          </a:p>
        </p:txBody>
      </p:sp>
      <p:sp>
        <p:nvSpPr>
          <p:cNvPr id="9" name="Rectangle 8"/>
          <p:cNvSpPr/>
          <p:nvPr/>
        </p:nvSpPr>
        <p:spPr>
          <a:xfrm>
            <a:off x="4716463" y="2713038"/>
            <a:ext cx="3240087" cy="1296987"/>
          </a:xfrm>
          <a:prstGeom prst="rect">
            <a:avLst/>
          </a:prstGeom>
          <a:noFill/>
          <a:ln w="317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0" name="TextBox 9"/>
          <p:cNvSpPr txBox="1"/>
          <p:nvPr/>
        </p:nvSpPr>
        <p:spPr>
          <a:xfrm>
            <a:off x="900113" y="2065338"/>
            <a:ext cx="7488237" cy="396875"/>
          </a:xfrm>
          <a:prstGeom prst="rect">
            <a:avLst/>
          </a:prstGeom>
          <a:noFill/>
        </p:spPr>
        <p:txBody>
          <a:bodyPr>
            <a:spAutoFit/>
          </a:bodyPr>
          <a:lstStyle/>
          <a:p>
            <a:pPr algn="ctr"/>
            <a:r>
              <a:rPr lang="nl-NL" b="1">
                <a:solidFill>
                  <a:srgbClr val="4E005F"/>
                </a:solidFill>
              </a:rPr>
              <a:t>Über die Suche nach einem gläubigen christlichen Lebenspartner</a:t>
            </a:r>
            <a:r>
              <a:rPr lang="nl-NL" sz="2000" b="1">
                <a:solidFill>
                  <a:srgbClr val="4E005F"/>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850" y="409575"/>
            <a:ext cx="8569325" cy="576263"/>
          </a:xfrm>
        </p:spPr>
        <p:txBody>
          <a:bodyPr wrap="square" numCol="1" anchorCtr="0" compatLnSpc="1">
            <a:prstTxWarp prst="textNoShape">
              <a:avLst/>
            </a:prstTxWarp>
          </a:bodyPr>
          <a:lstStyle/>
          <a:p>
            <a:pPr eaLnBrk="1" hangingPunct="1"/>
            <a:r>
              <a:rPr lang="nl-NL" sz="3200" smtClean="0">
                <a:solidFill>
                  <a:srgbClr val="003366"/>
                </a:solidFill>
                <a:effectLst>
                  <a:outerShdw blurRad="38100" dist="38100" dir="2700000" algn="tl">
                    <a:srgbClr val="000000"/>
                  </a:outerShdw>
                </a:effectLst>
              </a:rPr>
              <a:t>1. </a:t>
            </a:r>
            <a:r>
              <a:rPr lang="nl-NL" sz="2800" smtClean="0">
                <a:solidFill>
                  <a:srgbClr val="003366"/>
                </a:solidFill>
                <a:effectLst>
                  <a:outerShdw blurRad="38100" dist="38100" dir="2700000" algn="tl">
                    <a:srgbClr val="000000"/>
                  </a:outerShdw>
                </a:effectLst>
              </a:rPr>
              <a:t>Das Modell des/der ‘Einzig-Richtigen’</a:t>
            </a:r>
          </a:p>
        </p:txBody>
      </p:sp>
      <p:sp>
        <p:nvSpPr>
          <p:cNvPr id="3" name="Subtitle 2"/>
          <p:cNvSpPr>
            <a:spLocks noGrp="1"/>
          </p:cNvSpPr>
          <p:nvPr>
            <p:ph type="subTitle" idx="1"/>
          </p:nvPr>
        </p:nvSpPr>
        <p:spPr>
          <a:xfrm>
            <a:off x="539750" y="3505200"/>
            <a:ext cx="215900" cy="215900"/>
          </a:xfrm>
        </p:spPr>
        <p:txBody>
          <a:bodyPr rtlCol="0">
            <a:normAutofit fontScale="32500" lnSpcReduction="20000"/>
          </a:bodyPr>
          <a:lstStyle/>
          <a:p>
            <a:pPr eaLnBrk="1" fontAlgn="auto" hangingPunct="1">
              <a:spcAft>
                <a:spcPts val="0"/>
              </a:spcAft>
              <a:buFont typeface="Arial" pitchFamily="34" charset="0"/>
              <a:buNone/>
              <a:defRPr/>
            </a:pPr>
            <a:endParaRPr lang="nl-NL" dirty="0"/>
          </a:p>
        </p:txBody>
      </p:sp>
      <p:sp>
        <p:nvSpPr>
          <p:cNvPr id="7172"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905783-36FB-479F-8B94-2BCDEB16EDE1}" type="slidenum">
              <a:rPr lang="nl-NL" smtClean="0"/>
              <a:pPr fontAlgn="base">
                <a:spcBef>
                  <a:spcPct val="0"/>
                </a:spcBef>
                <a:spcAft>
                  <a:spcPct val="0"/>
                </a:spcAft>
                <a:defRPr/>
              </a:pPr>
              <a:t>10</a:t>
            </a:fld>
            <a:endParaRPr lang="nl-NL" smtClean="0"/>
          </a:p>
        </p:txBody>
      </p:sp>
      <p:sp>
        <p:nvSpPr>
          <p:cNvPr id="6" name="Rounded Rectangle 5"/>
          <p:cNvSpPr/>
          <p:nvPr/>
        </p:nvSpPr>
        <p:spPr>
          <a:xfrm>
            <a:off x="1258888" y="1417638"/>
            <a:ext cx="6626225" cy="4032250"/>
          </a:xfrm>
          <a:prstGeom prst="roundRect">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Smiley Face 6"/>
          <p:cNvSpPr/>
          <p:nvPr/>
        </p:nvSpPr>
        <p:spPr>
          <a:xfrm>
            <a:off x="1908175" y="1778000"/>
            <a:ext cx="360363"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Smiley Face 8"/>
          <p:cNvSpPr/>
          <p:nvPr/>
        </p:nvSpPr>
        <p:spPr>
          <a:xfrm>
            <a:off x="2411413" y="2065338"/>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 name="Smiley Face 9"/>
          <p:cNvSpPr/>
          <p:nvPr/>
        </p:nvSpPr>
        <p:spPr>
          <a:xfrm>
            <a:off x="2916238" y="1778000"/>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Smiley Face 10"/>
          <p:cNvSpPr/>
          <p:nvPr/>
        </p:nvSpPr>
        <p:spPr>
          <a:xfrm>
            <a:off x="3492500" y="1993900"/>
            <a:ext cx="358775"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Smiley Face 11"/>
          <p:cNvSpPr/>
          <p:nvPr/>
        </p:nvSpPr>
        <p:spPr>
          <a:xfrm>
            <a:off x="3924300" y="16335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Smiley Face 12"/>
          <p:cNvSpPr/>
          <p:nvPr/>
        </p:nvSpPr>
        <p:spPr>
          <a:xfrm>
            <a:off x="4427538" y="1778000"/>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4" name="Smiley Face 13"/>
          <p:cNvSpPr/>
          <p:nvPr/>
        </p:nvSpPr>
        <p:spPr>
          <a:xfrm>
            <a:off x="5003800" y="18494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5" name="Smiley Face 14"/>
          <p:cNvSpPr/>
          <p:nvPr/>
        </p:nvSpPr>
        <p:spPr>
          <a:xfrm>
            <a:off x="5580063" y="1920875"/>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Smiley Face 15"/>
          <p:cNvSpPr/>
          <p:nvPr/>
        </p:nvSpPr>
        <p:spPr>
          <a:xfrm>
            <a:off x="1908175" y="2352675"/>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7" name="Smiley Face 16"/>
          <p:cNvSpPr/>
          <p:nvPr/>
        </p:nvSpPr>
        <p:spPr>
          <a:xfrm>
            <a:off x="2916238" y="24257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8" name="Smiley Face 17"/>
          <p:cNvSpPr/>
          <p:nvPr/>
        </p:nvSpPr>
        <p:spPr>
          <a:xfrm>
            <a:off x="2339975" y="2786063"/>
            <a:ext cx="360363"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9" name="Smiley Face 18"/>
          <p:cNvSpPr/>
          <p:nvPr/>
        </p:nvSpPr>
        <p:spPr>
          <a:xfrm>
            <a:off x="1692275" y="3073400"/>
            <a:ext cx="358775"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0" name="Smiley Face 19"/>
          <p:cNvSpPr/>
          <p:nvPr/>
        </p:nvSpPr>
        <p:spPr>
          <a:xfrm>
            <a:off x="1763713" y="38655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1" name="Smiley Face 20"/>
          <p:cNvSpPr/>
          <p:nvPr/>
        </p:nvSpPr>
        <p:spPr>
          <a:xfrm>
            <a:off x="2411413" y="3362325"/>
            <a:ext cx="360362" cy="358775"/>
          </a:xfrm>
          <a:prstGeom prst="smileyFace">
            <a:avLst/>
          </a:prstGeom>
          <a:solidFill>
            <a:schemeClr val="tx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2" name="Smiley Face 21"/>
          <p:cNvSpPr/>
          <p:nvPr/>
        </p:nvSpPr>
        <p:spPr>
          <a:xfrm>
            <a:off x="3132138" y="30734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3" name="Smiley Face 22"/>
          <p:cNvSpPr/>
          <p:nvPr/>
        </p:nvSpPr>
        <p:spPr>
          <a:xfrm>
            <a:off x="3563938" y="2570163"/>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4" name="Smiley Face 23"/>
          <p:cNvSpPr/>
          <p:nvPr/>
        </p:nvSpPr>
        <p:spPr>
          <a:xfrm>
            <a:off x="4211638" y="2352675"/>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5" name="Smiley Face 24"/>
          <p:cNvSpPr/>
          <p:nvPr/>
        </p:nvSpPr>
        <p:spPr>
          <a:xfrm>
            <a:off x="4787900" y="24257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6" name="Smiley Face 25"/>
          <p:cNvSpPr/>
          <p:nvPr/>
        </p:nvSpPr>
        <p:spPr>
          <a:xfrm>
            <a:off x="5364163" y="2570163"/>
            <a:ext cx="360362" cy="358775"/>
          </a:xfrm>
          <a:prstGeom prst="smileyFace">
            <a:avLst/>
          </a:prstGeom>
          <a:solidFill>
            <a:schemeClr val="accent3">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7" name="Smiley Face 26"/>
          <p:cNvSpPr/>
          <p:nvPr/>
        </p:nvSpPr>
        <p:spPr>
          <a:xfrm>
            <a:off x="4140200" y="30734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8" name="Smiley Face 27"/>
          <p:cNvSpPr/>
          <p:nvPr/>
        </p:nvSpPr>
        <p:spPr>
          <a:xfrm>
            <a:off x="3132138" y="39370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9" name="Smiley Face 28"/>
          <p:cNvSpPr/>
          <p:nvPr/>
        </p:nvSpPr>
        <p:spPr>
          <a:xfrm>
            <a:off x="6659563" y="3362325"/>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0" name="Smiley Face 29"/>
          <p:cNvSpPr/>
          <p:nvPr/>
        </p:nvSpPr>
        <p:spPr>
          <a:xfrm>
            <a:off x="5364163" y="32178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1" name="Smiley Face 30"/>
          <p:cNvSpPr/>
          <p:nvPr/>
        </p:nvSpPr>
        <p:spPr>
          <a:xfrm>
            <a:off x="4716463" y="32893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2" name="Smiley Face 31"/>
          <p:cNvSpPr/>
          <p:nvPr/>
        </p:nvSpPr>
        <p:spPr>
          <a:xfrm>
            <a:off x="3708400" y="3649663"/>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3" name="Smiley Face 32"/>
          <p:cNvSpPr/>
          <p:nvPr/>
        </p:nvSpPr>
        <p:spPr>
          <a:xfrm>
            <a:off x="6372225" y="18494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4" name="Smiley Face 33"/>
          <p:cNvSpPr/>
          <p:nvPr/>
        </p:nvSpPr>
        <p:spPr>
          <a:xfrm>
            <a:off x="6156325" y="24971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5" name="Smiley Face 34"/>
          <p:cNvSpPr/>
          <p:nvPr/>
        </p:nvSpPr>
        <p:spPr>
          <a:xfrm>
            <a:off x="5003800" y="40814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6" name="Smiley Face 35"/>
          <p:cNvSpPr/>
          <p:nvPr/>
        </p:nvSpPr>
        <p:spPr>
          <a:xfrm>
            <a:off x="1692275" y="4729163"/>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7" name="Smiley Face 36"/>
          <p:cNvSpPr/>
          <p:nvPr/>
        </p:nvSpPr>
        <p:spPr>
          <a:xfrm>
            <a:off x="2411413" y="4370388"/>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8" name="Smiley Face 37"/>
          <p:cNvSpPr/>
          <p:nvPr/>
        </p:nvSpPr>
        <p:spPr>
          <a:xfrm>
            <a:off x="2771775" y="49450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9" name="Smiley Face 38"/>
          <p:cNvSpPr/>
          <p:nvPr/>
        </p:nvSpPr>
        <p:spPr>
          <a:xfrm>
            <a:off x="3492500" y="4513263"/>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0" name="Smiley Face 39"/>
          <p:cNvSpPr/>
          <p:nvPr/>
        </p:nvSpPr>
        <p:spPr>
          <a:xfrm>
            <a:off x="4284663" y="4513263"/>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2" name="Smiley Face 41"/>
          <p:cNvSpPr/>
          <p:nvPr/>
        </p:nvSpPr>
        <p:spPr>
          <a:xfrm>
            <a:off x="6011863" y="3144838"/>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3" name="Smiley Face 42"/>
          <p:cNvSpPr/>
          <p:nvPr/>
        </p:nvSpPr>
        <p:spPr>
          <a:xfrm>
            <a:off x="5651500" y="38655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4" name="Smiley Face 43"/>
          <p:cNvSpPr/>
          <p:nvPr/>
        </p:nvSpPr>
        <p:spPr>
          <a:xfrm>
            <a:off x="7019925" y="24257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5" name="Smiley Face 44"/>
          <p:cNvSpPr/>
          <p:nvPr/>
        </p:nvSpPr>
        <p:spPr>
          <a:xfrm>
            <a:off x="6875463" y="39370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6" name="Smiley Face 45"/>
          <p:cNvSpPr/>
          <p:nvPr/>
        </p:nvSpPr>
        <p:spPr>
          <a:xfrm>
            <a:off x="6372225" y="4010025"/>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7" name="Smiley Face 46"/>
          <p:cNvSpPr/>
          <p:nvPr/>
        </p:nvSpPr>
        <p:spPr>
          <a:xfrm>
            <a:off x="4859338" y="49450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8" name="Smiley Face 47"/>
          <p:cNvSpPr/>
          <p:nvPr/>
        </p:nvSpPr>
        <p:spPr>
          <a:xfrm>
            <a:off x="5580063" y="45132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9" name="Smiley Face 48"/>
          <p:cNvSpPr/>
          <p:nvPr/>
        </p:nvSpPr>
        <p:spPr>
          <a:xfrm>
            <a:off x="6588125" y="45132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0" name="Smiley Face 49"/>
          <p:cNvSpPr/>
          <p:nvPr/>
        </p:nvSpPr>
        <p:spPr>
          <a:xfrm>
            <a:off x="6011863" y="49450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1" name="Smiley Face 50"/>
          <p:cNvSpPr/>
          <p:nvPr/>
        </p:nvSpPr>
        <p:spPr>
          <a:xfrm>
            <a:off x="7308850" y="4802188"/>
            <a:ext cx="358775"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2" name="Smiley Face 51"/>
          <p:cNvSpPr/>
          <p:nvPr/>
        </p:nvSpPr>
        <p:spPr>
          <a:xfrm>
            <a:off x="7092950" y="1778000"/>
            <a:ext cx="358775"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4" name="Smiley Face 53"/>
          <p:cNvSpPr/>
          <p:nvPr/>
        </p:nvSpPr>
        <p:spPr>
          <a:xfrm>
            <a:off x="4356100" y="39370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5" name="Smiley Face 54"/>
          <p:cNvSpPr/>
          <p:nvPr/>
        </p:nvSpPr>
        <p:spPr>
          <a:xfrm>
            <a:off x="2555875" y="38655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3" name="Left-Right Arrow 52"/>
          <p:cNvSpPr/>
          <p:nvPr/>
        </p:nvSpPr>
        <p:spPr>
          <a:xfrm rot="20680180">
            <a:off x="2784475" y="2965450"/>
            <a:ext cx="2549525" cy="436563"/>
          </a:xfrm>
          <a:prstGeom prst="lef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9575"/>
            <a:ext cx="7772400" cy="576263"/>
          </a:xfrm>
        </p:spPr>
        <p:txBody>
          <a:bodyPr wrap="square" numCol="1" anchorCtr="0" compatLnSpc="1">
            <a:prstTxWarp prst="textNoShape">
              <a:avLst/>
            </a:prstTxWarp>
          </a:bodyPr>
          <a:lstStyle/>
          <a:p>
            <a:pPr eaLnBrk="1" hangingPunct="1"/>
            <a:r>
              <a:rPr lang="nl-NL" sz="3200" smtClean="0">
                <a:solidFill>
                  <a:srgbClr val="003366"/>
                </a:solidFill>
                <a:effectLst>
                  <a:outerShdw blurRad="38100" dist="38100" dir="2700000" algn="tl">
                    <a:srgbClr val="000000"/>
                  </a:outerShdw>
                </a:effectLst>
              </a:rPr>
              <a:t>2. Das ‘Fisch-Teich’-Modell</a:t>
            </a:r>
          </a:p>
        </p:txBody>
      </p:sp>
      <p:sp>
        <p:nvSpPr>
          <p:cNvPr id="3" name="Subtitle 2"/>
          <p:cNvSpPr>
            <a:spLocks noGrp="1"/>
          </p:cNvSpPr>
          <p:nvPr>
            <p:ph type="subTitle" idx="1"/>
          </p:nvPr>
        </p:nvSpPr>
        <p:spPr>
          <a:xfrm>
            <a:off x="539750" y="3505200"/>
            <a:ext cx="215900" cy="215900"/>
          </a:xfrm>
        </p:spPr>
        <p:txBody>
          <a:bodyPr rtlCol="0">
            <a:normAutofit fontScale="32500" lnSpcReduction="20000"/>
          </a:bodyPr>
          <a:lstStyle/>
          <a:p>
            <a:pPr eaLnBrk="1" fontAlgn="auto" hangingPunct="1">
              <a:spcAft>
                <a:spcPts val="0"/>
              </a:spcAft>
              <a:buFont typeface="Arial" pitchFamily="34" charset="0"/>
              <a:buNone/>
              <a:defRPr/>
            </a:pPr>
            <a:endParaRPr lang="nl-NL" dirty="0"/>
          </a:p>
        </p:txBody>
      </p:sp>
      <p:sp>
        <p:nvSpPr>
          <p:cNvPr id="8196"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2BBD07-60F0-4EAF-A171-1BBF635575C5}" type="slidenum">
              <a:rPr lang="nl-NL" smtClean="0"/>
              <a:pPr fontAlgn="base">
                <a:spcBef>
                  <a:spcPct val="0"/>
                </a:spcBef>
                <a:spcAft>
                  <a:spcPct val="0"/>
                </a:spcAft>
                <a:defRPr/>
              </a:pPr>
              <a:t>11</a:t>
            </a:fld>
            <a:endParaRPr lang="nl-NL" smtClean="0"/>
          </a:p>
        </p:txBody>
      </p:sp>
      <p:sp>
        <p:nvSpPr>
          <p:cNvPr id="6" name="Rounded Rectangle 5"/>
          <p:cNvSpPr/>
          <p:nvPr/>
        </p:nvSpPr>
        <p:spPr>
          <a:xfrm>
            <a:off x="1258888" y="1417638"/>
            <a:ext cx="6626225" cy="4032250"/>
          </a:xfrm>
          <a:prstGeom prst="roundRect">
            <a:avLst/>
          </a:prstGeom>
          <a:solidFill>
            <a:srgbClr val="77BF8A"/>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Smiley Face 6"/>
          <p:cNvSpPr/>
          <p:nvPr/>
        </p:nvSpPr>
        <p:spPr>
          <a:xfrm>
            <a:off x="1908175" y="1778000"/>
            <a:ext cx="360363"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Smiley Face 8"/>
          <p:cNvSpPr/>
          <p:nvPr/>
        </p:nvSpPr>
        <p:spPr>
          <a:xfrm>
            <a:off x="2411413" y="2065338"/>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 name="Smiley Face 9"/>
          <p:cNvSpPr/>
          <p:nvPr/>
        </p:nvSpPr>
        <p:spPr>
          <a:xfrm>
            <a:off x="2916238" y="1778000"/>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Smiley Face 10"/>
          <p:cNvSpPr/>
          <p:nvPr/>
        </p:nvSpPr>
        <p:spPr>
          <a:xfrm>
            <a:off x="3492500" y="1993900"/>
            <a:ext cx="358775"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Smiley Face 11"/>
          <p:cNvSpPr/>
          <p:nvPr/>
        </p:nvSpPr>
        <p:spPr>
          <a:xfrm>
            <a:off x="3924300" y="16335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Smiley Face 12"/>
          <p:cNvSpPr/>
          <p:nvPr/>
        </p:nvSpPr>
        <p:spPr>
          <a:xfrm>
            <a:off x="4427538" y="1778000"/>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4" name="Smiley Face 13"/>
          <p:cNvSpPr/>
          <p:nvPr/>
        </p:nvSpPr>
        <p:spPr>
          <a:xfrm>
            <a:off x="5003800" y="18494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5" name="Smiley Face 14"/>
          <p:cNvSpPr/>
          <p:nvPr/>
        </p:nvSpPr>
        <p:spPr>
          <a:xfrm>
            <a:off x="5580063" y="1920875"/>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Smiley Face 15"/>
          <p:cNvSpPr/>
          <p:nvPr/>
        </p:nvSpPr>
        <p:spPr>
          <a:xfrm>
            <a:off x="1908175" y="2352675"/>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7" name="Smiley Face 16"/>
          <p:cNvSpPr/>
          <p:nvPr/>
        </p:nvSpPr>
        <p:spPr>
          <a:xfrm>
            <a:off x="2916238" y="24257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8" name="Smiley Face 17"/>
          <p:cNvSpPr/>
          <p:nvPr/>
        </p:nvSpPr>
        <p:spPr>
          <a:xfrm>
            <a:off x="2339975" y="2786063"/>
            <a:ext cx="360363"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9" name="Smiley Face 18"/>
          <p:cNvSpPr/>
          <p:nvPr/>
        </p:nvSpPr>
        <p:spPr>
          <a:xfrm>
            <a:off x="1692275" y="3073400"/>
            <a:ext cx="358775"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0" name="Smiley Face 19"/>
          <p:cNvSpPr/>
          <p:nvPr/>
        </p:nvSpPr>
        <p:spPr>
          <a:xfrm>
            <a:off x="1763713" y="38655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2" name="Smiley Face 21"/>
          <p:cNvSpPr/>
          <p:nvPr/>
        </p:nvSpPr>
        <p:spPr>
          <a:xfrm>
            <a:off x="3132138" y="30734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3" name="Smiley Face 22"/>
          <p:cNvSpPr/>
          <p:nvPr/>
        </p:nvSpPr>
        <p:spPr>
          <a:xfrm>
            <a:off x="3563938" y="2570163"/>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4" name="Smiley Face 23"/>
          <p:cNvSpPr/>
          <p:nvPr/>
        </p:nvSpPr>
        <p:spPr>
          <a:xfrm>
            <a:off x="4211638" y="2352675"/>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5" name="Smiley Face 24"/>
          <p:cNvSpPr/>
          <p:nvPr/>
        </p:nvSpPr>
        <p:spPr>
          <a:xfrm>
            <a:off x="4787900" y="24257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6" name="Smiley Face 25"/>
          <p:cNvSpPr/>
          <p:nvPr/>
        </p:nvSpPr>
        <p:spPr>
          <a:xfrm>
            <a:off x="5364163" y="2570163"/>
            <a:ext cx="360362" cy="358775"/>
          </a:xfrm>
          <a:prstGeom prst="smileyFace">
            <a:avLst/>
          </a:prstGeom>
          <a:solidFill>
            <a:schemeClr val="accent3">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7" name="Smiley Face 26"/>
          <p:cNvSpPr/>
          <p:nvPr/>
        </p:nvSpPr>
        <p:spPr>
          <a:xfrm>
            <a:off x="4140200" y="30734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8" name="Smiley Face 27"/>
          <p:cNvSpPr/>
          <p:nvPr/>
        </p:nvSpPr>
        <p:spPr>
          <a:xfrm>
            <a:off x="3132138" y="39370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9" name="Smiley Face 28"/>
          <p:cNvSpPr/>
          <p:nvPr/>
        </p:nvSpPr>
        <p:spPr>
          <a:xfrm>
            <a:off x="6659563" y="3362325"/>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0" name="Smiley Face 29"/>
          <p:cNvSpPr/>
          <p:nvPr/>
        </p:nvSpPr>
        <p:spPr>
          <a:xfrm>
            <a:off x="5364163" y="32178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1" name="Smiley Face 30"/>
          <p:cNvSpPr/>
          <p:nvPr/>
        </p:nvSpPr>
        <p:spPr>
          <a:xfrm>
            <a:off x="4716463" y="32893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2" name="Smiley Face 31"/>
          <p:cNvSpPr/>
          <p:nvPr/>
        </p:nvSpPr>
        <p:spPr>
          <a:xfrm>
            <a:off x="3708400" y="3649663"/>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3" name="Smiley Face 32"/>
          <p:cNvSpPr/>
          <p:nvPr/>
        </p:nvSpPr>
        <p:spPr>
          <a:xfrm>
            <a:off x="6372225" y="18494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4" name="Smiley Face 33"/>
          <p:cNvSpPr/>
          <p:nvPr/>
        </p:nvSpPr>
        <p:spPr>
          <a:xfrm>
            <a:off x="6156325" y="24971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5" name="Smiley Face 34"/>
          <p:cNvSpPr/>
          <p:nvPr/>
        </p:nvSpPr>
        <p:spPr>
          <a:xfrm>
            <a:off x="5003800" y="40814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6" name="Smiley Face 35"/>
          <p:cNvSpPr/>
          <p:nvPr/>
        </p:nvSpPr>
        <p:spPr>
          <a:xfrm>
            <a:off x="1692275" y="4729163"/>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7" name="Smiley Face 36"/>
          <p:cNvSpPr/>
          <p:nvPr/>
        </p:nvSpPr>
        <p:spPr>
          <a:xfrm>
            <a:off x="2411413" y="4370388"/>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8" name="Smiley Face 37"/>
          <p:cNvSpPr/>
          <p:nvPr/>
        </p:nvSpPr>
        <p:spPr>
          <a:xfrm>
            <a:off x="2771775" y="49450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9" name="Smiley Face 38"/>
          <p:cNvSpPr/>
          <p:nvPr/>
        </p:nvSpPr>
        <p:spPr>
          <a:xfrm>
            <a:off x="3492500" y="4513263"/>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0" name="Smiley Face 39"/>
          <p:cNvSpPr/>
          <p:nvPr/>
        </p:nvSpPr>
        <p:spPr>
          <a:xfrm>
            <a:off x="4284663" y="4513263"/>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2" name="Smiley Face 41"/>
          <p:cNvSpPr/>
          <p:nvPr/>
        </p:nvSpPr>
        <p:spPr>
          <a:xfrm>
            <a:off x="6011863" y="3144838"/>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3" name="Smiley Face 42"/>
          <p:cNvSpPr/>
          <p:nvPr/>
        </p:nvSpPr>
        <p:spPr>
          <a:xfrm>
            <a:off x="5651500" y="38655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4" name="Smiley Face 43"/>
          <p:cNvSpPr/>
          <p:nvPr/>
        </p:nvSpPr>
        <p:spPr>
          <a:xfrm>
            <a:off x="7019925" y="24257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5" name="Smiley Face 44"/>
          <p:cNvSpPr/>
          <p:nvPr/>
        </p:nvSpPr>
        <p:spPr>
          <a:xfrm>
            <a:off x="6875463" y="39370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6" name="Smiley Face 45"/>
          <p:cNvSpPr/>
          <p:nvPr/>
        </p:nvSpPr>
        <p:spPr>
          <a:xfrm>
            <a:off x="6372225" y="4010025"/>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7" name="Smiley Face 46"/>
          <p:cNvSpPr/>
          <p:nvPr/>
        </p:nvSpPr>
        <p:spPr>
          <a:xfrm>
            <a:off x="4859338" y="49450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8" name="Smiley Face 47"/>
          <p:cNvSpPr/>
          <p:nvPr/>
        </p:nvSpPr>
        <p:spPr>
          <a:xfrm>
            <a:off x="5580063" y="45132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9" name="Smiley Face 48"/>
          <p:cNvSpPr/>
          <p:nvPr/>
        </p:nvSpPr>
        <p:spPr>
          <a:xfrm>
            <a:off x="6588125" y="45132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0" name="Smiley Face 49"/>
          <p:cNvSpPr/>
          <p:nvPr/>
        </p:nvSpPr>
        <p:spPr>
          <a:xfrm>
            <a:off x="6011863" y="49450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1" name="Smiley Face 50"/>
          <p:cNvSpPr/>
          <p:nvPr/>
        </p:nvSpPr>
        <p:spPr>
          <a:xfrm>
            <a:off x="7308850" y="4802188"/>
            <a:ext cx="358775"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2" name="Smiley Face 51"/>
          <p:cNvSpPr/>
          <p:nvPr/>
        </p:nvSpPr>
        <p:spPr>
          <a:xfrm>
            <a:off x="7092950" y="1778000"/>
            <a:ext cx="358775"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4" name="Smiley Face 53"/>
          <p:cNvSpPr/>
          <p:nvPr/>
        </p:nvSpPr>
        <p:spPr>
          <a:xfrm>
            <a:off x="4356100" y="39370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5" name="Smiley Face 54"/>
          <p:cNvSpPr/>
          <p:nvPr/>
        </p:nvSpPr>
        <p:spPr>
          <a:xfrm>
            <a:off x="2555875" y="38655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3" name="Smiley Face 52"/>
          <p:cNvSpPr/>
          <p:nvPr/>
        </p:nvSpPr>
        <p:spPr>
          <a:xfrm>
            <a:off x="2555875" y="32893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9575"/>
            <a:ext cx="7772400" cy="576263"/>
          </a:xfrm>
        </p:spPr>
        <p:txBody>
          <a:bodyPr wrap="square" numCol="1" anchorCtr="0" compatLnSpc="1">
            <a:prstTxWarp prst="textNoShape">
              <a:avLst/>
            </a:prstTxWarp>
          </a:bodyPr>
          <a:lstStyle/>
          <a:p>
            <a:pPr eaLnBrk="1" hangingPunct="1"/>
            <a:r>
              <a:rPr lang="nl-NL" sz="3200" smtClean="0">
                <a:solidFill>
                  <a:srgbClr val="003366"/>
                </a:solidFill>
                <a:effectLst>
                  <a:outerShdw blurRad="38100" dist="38100" dir="2700000" algn="tl">
                    <a:srgbClr val="000000"/>
                  </a:outerShdw>
                </a:effectLst>
              </a:rPr>
              <a:t>2. Das ‘Fisch-Teich’-Modell</a:t>
            </a:r>
          </a:p>
        </p:txBody>
      </p:sp>
      <p:sp>
        <p:nvSpPr>
          <p:cNvPr id="3" name="Subtitle 2"/>
          <p:cNvSpPr>
            <a:spLocks noGrp="1"/>
          </p:cNvSpPr>
          <p:nvPr>
            <p:ph type="subTitle" idx="1"/>
          </p:nvPr>
        </p:nvSpPr>
        <p:spPr>
          <a:xfrm>
            <a:off x="539750" y="3505200"/>
            <a:ext cx="215900" cy="215900"/>
          </a:xfrm>
        </p:spPr>
        <p:txBody>
          <a:bodyPr rtlCol="0">
            <a:normAutofit fontScale="32500" lnSpcReduction="20000"/>
          </a:bodyPr>
          <a:lstStyle/>
          <a:p>
            <a:pPr eaLnBrk="1" fontAlgn="auto" hangingPunct="1">
              <a:spcAft>
                <a:spcPts val="0"/>
              </a:spcAft>
              <a:buFont typeface="Arial" pitchFamily="34" charset="0"/>
              <a:buNone/>
              <a:defRPr/>
            </a:pPr>
            <a:endParaRPr lang="nl-NL" dirty="0"/>
          </a:p>
        </p:txBody>
      </p:sp>
      <p:sp>
        <p:nvSpPr>
          <p:cNvPr id="9220"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7A5F20-C286-49A8-A5E9-1755E5667F31}" type="slidenum">
              <a:rPr lang="nl-NL" smtClean="0"/>
              <a:pPr fontAlgn="base">
                <a:spcBef>
                  <a:spcPct val="0"/>
                </a:spcBef>
                <a:spcAft>
                  <a:spcPct val="0"/>
                </a:spcAft>
                <a:defRPr/>
              </a:pPr>
              <a:t>12</a:t>
            </a:fld>
            <a:endParaRPr lang="nl-NL" smtClean="0"/>
          </a:p>
        </p:txBody>
      </p:sp>
      <p:sp>
        <p:nvSpPr>
          <p:cNvPr id="6" name="Rounded Rectangle 5"/>
          <p:cNvSpPr/>
          <p:nvPr/>
        </p:nvSpPr>
        <p:spPr>
          <a:xfrm>
            <a:off x="1258888" y="1417638"/>
            <a:ext cx="6626225" cy="4032250"/>
          </a:xfrm>
          <a:prstGeom prst="roundRect">
            <a:avLst/>
          </a:prstGeom>
          <a:solidFill>
            <a:srgbClr val="77BF8A"/>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Smiley Face 6"/>
          <p:cNvSpPr/>
          <p:nvPr/>
        </p:nvSpPr>
        <p:spPr>
          <a:xfrm>
            <a:off x="1908175" y="1778000"/>
            <a:ext cx="360363" cy="358775"/>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Smiley Face 8"/>
          <p:cNvSpPr/>
          <p:nvPr/>
        </p:nvSpPr>
        <p:spPr>
          <a:xfrm>
            <a:off x="2700338" y="2065338"/>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 name="Smiley Face 9"/>
          <p:cNvSpPr/>
          <p:nvPr/>
        </p:nvSpPr>
        <p:spPr>
          <a:xfrm>
            <a:off x="2987675" y="1704975"/>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Smiley Face 10"/>
          <p:cNvSpPr/>
          <p:nvPr/>
        </p:nvSpPr>
        <p:spPr>
          <a:xfrm>
            <a:off x="3492500" y="1993900"/>
            <a:ext cx="358775"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Smiley Face 11"/>
          <p:cNvSpPr/>
          <p:nvPr/>
        </p:nvSpPr>
        <p:spPr>
          <a:xfrm>
            <a:off x="3924300" y="16335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Smiley Face 12"/>
          <p:cNvSpPr/>
          <p:nvPr/>
        </p:nvSpPr>
        <p:spPr>
          <a:xfrm>
            <a:off x="4427538" y="1778000"/>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4" name="Smiley Face 13"/>
          <p:cNvSpPr/>
          <p:nvPr/>
        </p:nvSpPr>
        <p:spPr>
          <a:xfrm>
            <a:off x="5003800" y="18494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5" name="Smiley Face 14"/>
          <p:cNvSpPr/>
          <p:nvPr/>
        </p:nvSpPr>
        <p:spPr>
          <a:xfrm>
            <a:off x="5580063" y="1920875"/>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Smiley Face 15"/>
          <p:cNvSpPr/>
          <p:nvPr/>
        </p:nvSpPr>
        <p:spPr>
          <a:xfrm>
            <a:off x="1908175" y="2352675"/>
            <a:ext cx="360363"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7" name="Smiley Face 16"/>
          <p:cNvSpPr/>
          <p:nvPr/>
        </p:nvSpPr>
        <p:spPr>
          <a:xfrm>
            <a:off x="2916238" y="2497138"/>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8" name="Smiley Face 17"/>
          <p:cNvSpPr/>
          <p:nvPr/>
        </p:nvSpPr>
        <p:spPr>
          <a:xfrm>
            <a:off x="2195513" y="2713038"/>
            <a:ext cx="360362" cy="360362"/>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9" name="Smiley Face 18"/>
          <p:cNvSpPr/>
          <p:nvPr/>
        </p:nvSpPr>
        <p:spPr>
          <a:xfrm>
            <a:off x="1692275" y="3073400"/>
            <a:ext cx="358775"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0" name="Smiley Face 19"/>
          <p:cNvSpPr/>
          <p:nvPr/>
        </p:nvSpPr>
        <p:spPr>
          <a:xfrm>
            <a:off x="1547813" y="4010025"/>
            <a:ext cx="360362"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2" name="Smiley Face 21"/>
          <p:cNvSpPr/>
          <p:nvPr/>
        </p:nvSpPr>
        <p:spPr>
          <a:xfrm>
            <a:off x="3132138" y="30734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3" name="Smiley Face 22"/>
          <p:cNvSpPr/>
          <p:nvPr/>
        </p:nvSpPr>
        <p:spPr>
          <a:xfrm>
            <a:off x="3563938" y="2570163"/>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4" name="Smiley Face 23"/>
          <p:cNvSpPr/>
          <p:nvPr/>
        </p:nvSpPr>
        <p:spPr>
          <a:xfrm>
            <a:off x="4211638" y="2352675"/>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5" name="Smiley Face 24"/>
          <p:cNvSpPr/>
          <p:nvPr/>
        </p:nvSpPr>
        <p:spPr>
          <a:xfrm>
            <a:off x="4787900" y="24257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6" name="Smiley Face 25"/>
          <p:cNvSpPr/>
          <p:nvPr/>
        </p:nvSpPr>
        <p:spPr>
          <a:xfrm>
            <a:off x="5364163" y="2570163"/>
            <a:ext cx="360362" cy="358775"/>
          </a:xfrm>
          <a:prstGeom prst="smileyFace">
            <a:avLst/>
          </a:prstGeom>
          <a:solidFill>
            <a:schemeClr val="accent3">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7" name="Smiley Face 26"/>
          <p:cNvSpPr/>
          <p:nvPr/>
        </p:nvSpPr>
        <p:spPr>
          <a:xfrm>
            <a:off x="4140200" y="30734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8" name="Smiley Face 27"/>
          <p:cNvSpPr/>
          <p:nvPr/>
        </p:nvSpPr>
        <p:spPr>
          <a:xfrm>
            <a:off x="3132138" y="39370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9" name="Smiley Face 28"/>
          <p:cNvSpPr/>
          <p:nvPr/>
        </p:nvSpPr>
        <p:spPr>
          <a:xfrm>
            <a:off x="6659563" y="3362325"/>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0" name="Smiley Face 29"/>
          <p:cNvSpPr/>
          <p:nvPr/>
        </p:nvSpPr>
        <p:spPr>
          <a:xfrm>
            <a:off x="5364163" y="32178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1" name="Smiley Face 30"/>
          <p:cNvSpPr/>
          <p:nvPr/>
        </p:nvSpPr>
        <p:spPr>
          <a:xfrm>
            <a:off x="4716463" y="32893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2" name="Smiley Face 31"/>
          <p:cNvSpPr/>
          <p:nvPr/>
        </p:nvSpPr>
        <p:spPr>
          <a:xfrm>
            <a:off x="3708400" y="3649663"/>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3" name="Smiley Face 32"/>
          <p:cNvSpPr/>
          <p:nvPr/>
        </p:nvSpPr>
        <p:spPr>
          <a:xfrm>
            <a:off x="6372225" y="18494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4" name="Smiley Face 33"/>
          <p:cNvSpPr/>
          <p:nvPr/>
        </p:nvSpPr>
        <p:spPr>
          <a:xfrm>
            <a:off x="6156325" y="24971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5" name="Smiley Face 34"/>
          <p:cNvSpPr/>
          <p:nvPr/>
        </p:nvSpPr>
        <p:spPr>
          <a:xfrm>
            <a:off x="5003800" y="40814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6" name="Smiley Face 35"/>
          <p:cNvSpPr/>
          <p:nvPr/>
        </p:nvSpPr>
        <p:spPr>
          <a:xfrm>
            <a:off x="1692275" y="4729163"/>
            <a:ext cx="358775" cy="360362"/>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7" name="Smiley Face 36"/>
          <p:cNvSpPr/>
          <p:nvPr/>
        </p:nvSpPr>
        <p:spPr>
          <a:xfrm>
            <a:off x="2051050" y="3721100"/>
            <a:ext cx="360363"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8" name="Smiley Face 37"/>
          <p:cNvSpPr/>
          <p:nvPr/>
        </p:nvSpPr>
        <p:spPr>
          <a:xfrm>
            <a:off x="2771775" y="49450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9" name="Smiley Face 38"/>
          <p:cNvSpPr/>
          <p:nvPr/>
        </p:nvSpPr>
        <p:spPr>
          <a:xfrm>
            <a:off x="3492500" y="4513263"/>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0" name="Smiley Face 39"/>
          <p:cNvSpPr/>
          <p:nvPr/>
        </p:nvSpPr>
        <p:spPr>
          <a:xfrm>
            <a:off x="4284663" y="4513263"/>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2" name="Smiley Face 41"/>
          <p:cNvSpPr/>
          <p:nvPr/>
        </p:nvSpPr>
        <p:spPr>
          <a:xfrm>
            <a:off x="6011863" y="3144838"/>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3" name="Smiley Face 42"/>
          <p:cNvSpPr/>
          <p:nvPr/>
        </p:nvSpPr>
        <p:spPr>
          <a:xfrm>
            <a:off x="5651500" y="38655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4" name="Smiley Face 43"/>
          <p:cNvSpPr/>
          <p:nvPr/>
        </p:nvSpPr>
        <p:spPr>
          <a:xfrm>
            <a:off x="7019925" y="24257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5" name="Smiley Face 44"/>
          <p:cNvSpPr/>
          <p:nvPr/>
        </p:nvSpPr>
        <p:spPr>
          <a:xfrm>
            <a:off x="6875463" y="39370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6" name="Smiley Face 45"/>
          <p:cNvSpPr/>
          <p:nvPr/>
        </p:nvSpPr>
        <p:spPr>
          <a:xfrm>
            <a:off x="6372225" y="4010025"/>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7" name="Smiley Face 46"/>
          <p:cNvSpPr/>
          <p:nvPr/>
        </p:nvSpPr>
        <p:spPr>
          <a:xfrm>
            <a:off x="4859338" y="49450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8" name="Smiley Face 47"/>
          <p:cNvSpPr/>
          <p:nvPr/>
        </p:nvSpPr>
        <p:spPr>
          <a:xfrm>
            <a:off x="5580063" y="45132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9" name="Smiley Face 48"/>
          <p:cNvSpPr/>
          <p:nvPr/>
        </p:nvSpPr>
        <p:spPr>
          <a:xfrm>
            <a:off x="6588125" y="45132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0" name="Smiley Face 49"/>
          <p:cNvSpPr/>
          <p:nvPr/>
        </p:nvSpPr>
        <p:spPr>
          <a:xfrm>
            <a:off x="6011863" y="49450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1" name="Smiley Face 50"/>
          <p:cNvSpPr/>
          <p:nvPr/>
        </p:nvSpPr>
        <p:spPr>
          <a:xfrm>
            <a:off x="7308850" y="4802188"/>
            <a:ext cx="358775"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2" name="Smiley Face 51"/>
          <p:cNvSpPr/>
          <p:nvPr/>
        </p:nvSpPr>
        <p:spPr>
          <a:xfrm>
            <a:off x="7092950" y="1778000"/>
            <a:ext cx="358775"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4" name="Smiley Face 53"/>
          <p:cNvSpPr/>
          <p:nvPr/>
        </p:nvSpPr>
        <p:spPr>
          <a:xfrm>
            <a:off x="4356100" y="39370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5" name="Smiley Face 54"/>
          <p:cNvSpPr/>
          <p:nvPr/>
        </p:nvSpPr>
        <p:spPr>
          <a:xfrm>
            <a:off x="2700338" y="4297363"/>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3" name="Smiley Face 52"/>
          <p:cNvSpPr/>
          <p:nvPr/>
        </p:nvSpPr>
        <p:spPr>
          <a:xfrm>
            <a:off x="2700338" y="3505200"/>
            <a:ext cx="358775"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cxnSp>
        <p:nvCxnSpPr>
          <p:cNvPr id="57" name="Straight Connector 56"/>
          <p:cNvCxnSpPr/>
          <p:nvPr/>
        </p:nvCxnSpPr>
        <p:spPr>
          <a:xfrm>
            <a:off x="2627313" y="1201738"/>
            <a:ext cx="0" cy="4392612"/>
          </a:xfrm>
          <a:prstGeom prst="line">
            <a:avLst/>
          </a:prstGeom>
          <a:ln w="25400">
            <a:solidFill>
              <a:schemeClr val="tx2"/>
            </a:solidFill>
            <a:tailEnd w="lg"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nl-NL" smtClean="0">
                <a:solidFill>
                  <a:srgbClr val="003366"/>
                </a:solidFill>
                <a:effectLst>
                  <a:outerShdw blurRad="38100" dist="38100" dir="2700000" algn="tl">
                    <a:srgbClr val="000000"/>
                  </a:outerShdw>
                </a:effectLst>
              </a:rPr>
              <a:t>2. Das ‘Fisch-Teich’-Modell</a:t>
            </a:r>
          </a:p>
        </p:txBody>
      </p:sp>
      <p:sp>
        <p:nvSpPr>
          <p:cNvPr id="5" name="Slide Number Placeholder 4"/>
          <p:cNvSpPr>
            <a:spLocks noGrp="1"/>
          </p:cNvSpPr>
          <p:nvPr>
            <p:ph type="sldNum" sz="quarter" idx="11"/>
          </p:nvPr>
        </p:nvSpPr>
        <p:spPr/>
        <p:txBody>
          <a:bodyPr/>
          <a:lstStyle/>
          <a:p>
            <a:pPr>
              <a:defRPr/>
            </a:pPr>
            <a:fld id="{253E814F-6F54-4CD1-8428-7A3ADFB7728D}" type="slidenum">
              <a:rPr lang="nl-NL" smtClean="0"/>
              <a:pPr>
                <a:defRPr/>
              </a:pPr>
              <a:t>13</a:t>
            </a:fld>
            <a:endParaRPr lang="nl-NL" dirty="0"/>
          </a:p>
        </p:txBody>
      </p:sp>
      <p:pic>
        <p:nvPicPr>
          <p:cNvPr id="16388" name="Picture 5" descr="H6 philipnunn.com.jpg"/>
          <p:cNvPicPr>
            <a:picLocks noChangeAspect="1"/>
          </p:cNvPicPr>
          <p:nvPr/>
        </p:nvPicPr>
        <p:blipFill>
          <a:blip r:embed="rId2" cstate="print"/>
          <a:srcRect/>
          <a:stretch>
            <a:fillRect/>
          </a:stretch>
        </p:blipFill>
        <p:spPr bwMode="auto">
          <a:xfrm>
            <a:off x="755650" y="1417638"/>
            <a:ext cx="2881313" cy="3008312"/>
          </a:xfrm>
          <a:prstGeom prst="rect">
            <a:avLst/>
          </a:prstGeom>
          <a:noFill/>
          <a:ln w="9525">
            <a:noFill/>
            <a:miter lim="800000"/>
            <a:headEnd/>
            <a:tailEnd/>
          </a:ln>
        </p:spPr>
      </p:pic>
      <p:sp>
        <p:nvSpPr>
          <p:cNvPr id="16389" name="TextBox 6"/>
          <p:cNvSpPr txBox="1">
            <a:spLocks noChangeArrowheads="1"/>
          </p:cNvSpPr>
          <p:nvPr/>
        </p:nvSpPr>
        <p:spPr bwMode="auto">
          <a:xfrm>
            <a:off x="4067175" y="1417638"/>
            <a:ext cx="4537075" cy="3387725"/>
          </a:xfrm>
          <a:prstGeom prst="rect">
            <a:avLst/>
          </a:prstGeom>
          <a:noFill/>
          <a:ln w="9525">
            <a:noFill/>
            <a:miter lim="800000"/>
            <a:headEnd/>
            <a:tailEnd/>
          </a:ln>
        </p:spPr>
        <p:txBody>
          <a:bodyPr>
            <a:spAutoFit/>
          </a:bodyPr>
          <a:lstStyle/>
          <a:p>
            <a:pPr algn="ctr"/>
            <a:r>
              <a:rPr lang="de-DE">
                <a:latin typeface="Verdana" pitchFamily="34" charset="0"/>
              </a:rPr>
              <a:t>“Lasst euch nicht mit Ungläubigen in das gleiche Joch spannen. </a:t>
            </a:r>
          </a:p>
          <a:p>
            <a:pPr algn="ctr"/>
            <a:r>
              <a:rPr lang="de-DE">
                <a:latin typeface="Verdana" pitchFamily="34" charset="0"/>
              </a:rPr>
              <a:t>Wie passen denn Gerechtigkeit und Gesetzlosigkeit zusammen? </a:t>
            </a:r>
          </a:p>
          <a:p>
            <a:pPr algn="ctr"/>
            <a:r>
              <a:rPr lang="de-DE">
                <a:latin typeface="Verdana" pitchFamily="34" charset="0"/>
              </a:rPr>
              <a:t>Oder was haben Licht und Finsternis gemeinsam? </a:t>
            </a:r>
          </a:p>
          <a:p>
            <a:pPr algn="ctr"/>
            <a:r>
              <a:rPr lang="de-DE">
                <a:latin typeface="Verdana" pitchFamily="34" charset="0"/>
              </a:rPr>
              <a:t>Welche Übereinstimmung gibt es zwischen Christus und dem Teufel?</a:t>
            </a:r>
          </a:p>
          <a:p>
            <a:pPr algn="ctr"/>
            <a:r>
              <a:rPr lang="de-DE">
                <a:latin typeface="Verdana" pitchFamily="34" charset="0"/>
              </a:rPr>
              <a:t>Was verbindet einen Gläubigen mit einem Ungläubigen?”</a:t>
            </a:r>
          </a:p>
          <a:p>
            <a:pPr algn="ctr"/>
            <a:endParaRPr lang="de-DE">
              <a:latin typeface="Verdana" pitchFamily="34" charset="0"/>
            </a:endParaRPr>
          </a:p>
          <a:p>
            <a:pPr algn="r"/>
            <a:r>
              <a:rPr lang="de-DE">
                <a:latin typeface="Verdana" pitchFamily="34" charset="0"/>
              </a:rPr>
              <a:t>2. Korinther 6:14-15 NeÜ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9575"/>
            <a:ext cx="7772400" cy="576263"/>
          </a:xfrm>
        </p:spPr>
        <p:txBody>
          <a:bodyPr wrap="square" numCol="1" anchorCtr="0" compatLnSpc="1">
            <a:prstTxWarp prst="textNoShape">
              <a:avLst/>
            </a:prstTxWarp>
          </a:bodyPr>
          <a:lstStyle/>
          <a:p>
            <a:pPr eaLnBrk="1" hangingPunct="1"/>
            <a:r>
              <a:rPr lang="nl-NL" sz="3200" smtClean="0">
                <a:solidFill>
                  <a:srgbClr val="003366"/>
                </a:solidFill>
                <a:effectLst>
                  <a:outerShdw blurRad="38100" dist="38100" dir="2700000" algn="tl">
                    <a:srgbClr val="000000"/>
                  </a:outerShdw>
                </a:effectLst>
              </a:rPr>
              <a:t>2. Das ‘Fisch-Teich’-Modell</a:t>
            </a:r>
          </a:p>
        </p:txBody>
      </p:sp>
      <p:sp>
        <p:nvSpPr>
          <p:cNvPr id="3" name="Subtitle 2"/>
          <p:cNvSpPr>
            <a:spLocks noGrp="1"/>
          </p:cNvSpPr>
          <p:nvPr>
            <p:ph type="subTitle" idx="1"/>
          </p:nvPr>
        </p:nvSpPr>
        <p:spPr>
          <a:xfrm>
            <a:off x="539750" y="3505200"/>
            <a:ext cx="215900" cy="215900"/>
          </a:xfrm>
        </p:spPr>
        <p:txBody>
          <a:bodyPr rtlCol="0">
            <a:normAutofit fontScale="32500" lnSpcReduction="20000"/>
          </a:bodyPr>
          <a:lstStyle/>
          <a:p>
            <a:pPr eaLnBrk="1" fontAlgn="auto" hangingPunct="1">
              <a:spcAft>
                <a:spcPts val="0"/>
              </a:spcAft>
              <a:buFont typeface="Arial" pitchFamily="34" charset="0"/>
              <a:buNone/>
              <a:defRPr/>
            </a:pPr>
            <a:endParaRPr lang="nl-NL" dirty="0"/>
          </a:p>
        </p:txBody>
      </p:sp>
      <p:sp>
        <p:nvSpPr>
          <p:cNvPr id="11268"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E07F31-6888-4320-9B91-C0F9B8D7C64F}" type="slidenum">
              <a:rPr lang="nl-NL" smtClean="0"/>
              <a:pPr fontAlgn="base">
                <a:spcBef>
                  <a:spcPct val="0"/>
                </a:spcBef>
                <a:spcAft>
                  <a:spcPct val="0"/>
                </a:spcAft>
                <a:defRPr/>
              </a:pPr>
              <a:t>14</a:t>
            </a:fld>
            <a:endParaRPr lang="nl-NL" smtClean="0"/>
          </a:p>
        </p:txBody>
      </p:sp>
      <p:sp>
        <p:nvSpPr>
          <p:cNvPr id="6" name="Rounded Rectangle 5"/>
          <p:cNvSpPr/>
          <p:nvPr/>
        </p:nvSpPr>
        <p:spPr>
          <a:xfrm>
            <a:off x="1258888" y="1417638"/>
            <a:ext cx="6626225" cy="4032250"/>
          </a:xfrm>
          <a:prstGeom prst="roundRect">
            <a:avLst/>
          </a:prstGeom>
          <a:solidFill>
            <a:srgbClr val="77BF8A"/>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Smiley Face 6"/>
          <p:cNvSpPr/>
          <p:nvPr/>
        </p:nvSpPr>
        <p:spPr>
          <a:xfrm>
            <a:off x="1908175" y="1778000"/>
            <a:ext cx="360363" cy="358775"/>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Smiley Face 8"/>
          <p:cNvSpPr/>
          <p:nvPr/>
        </p:nvSpPr>
        <p:spPr>
          <a:xfrm>
            <a:off x="2700338" y="2065338"/>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 name="Smiley Face 9"/>
          <p:cNvSpPr/>
          <p:nvPr/>
        </p:nvSpPr>
        <p:spPr>
          <a:xfrm>
            <a:off x="2987675" y="1704975"/>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Smiley Face 10"/>
          <p:cNvSpPr/>
          <p:nvPr/>
        </p:nvSpPr>
        <p:spPr>
          <a:xfrm>
            <a:off x="3492500" y="1993900"/>
            <a:ext cx="358775"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Smiley Face 11"/>
          <p:cNvSpPr/>
          <p:nvPr/>
        </p:nvSpPr>
        <p:spPr>
          <a:xfrm>
            <a:off x="3924300" y="16335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Smiley Face 12"/>
          <p:cNvSpPr/>
          <p:nvPr/>
        </p:nvSpPr>
        <p:spPr>
          <a:xfrm>
            <a:off x="4427538" y="1778000"/>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4" name="Smiley Face 13"/>
          <p:cNvSpPr/>
          <p:nvPr/>
        </p:nvSpPr>
        <p:spPr>
          <a:xfrm>
            <a:off x="5003800" y="18494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5" name="Smiley Face 14"/>
          <p:cNvSpPr/>
          <p:nvPr/>
        </p:nvSpPr>
        <p:spPr>
          <a:xfrm>
            <a:off x="5651500" y="16335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Smiley Face 15"/>
          <p:cNvSpPr/>
          <p:nvPr/>
        </p:nvSpPr>
        <p:spPr>
          <a:xfrm>
            <a:off x="1908175" y="2352675"/>
            <a:ext cx="360363"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7" name="Smiley Face 16"/>
          <p:cNvSpPr/>
          <p:nvPr/>
        </p:nvSpPr>
        <p:spPr>
          <a:xfrm>
            <a:off x="2916238" y="2497138"/>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8" name="Smiley Face 17"/>
          <p:cNvSpPr/>
          <p:nvPr/>
        </p:nvSpPr>
        <p:spPr>
          <a:xfrm>
            <a:off x="2195513" y="2713038"/>
            <a:ext cx="360362" cy="360362"/>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9" name="Smiley Face 18"/>
          <p:cNvSpPr/>
          <p:nvPr/>
        </p:nvSpPr>
        <p:spPr>
          <a:xfrm>
            <a:off x="1692275" y="3073400"/>
            <a:ext cx="358775"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0" name="Smiley Face 19"/>
          <p:cNvSpPr/>
          <p:nvPr/>
        </p:nvSpPr>
        <p:spPr>
          <a:xfrm>
            <a:off x="1547813" y="4010025"/>
            <a:ext cx="360362"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2" name="Smiley Face 21"/>
          <p:cNvSpPr/>
          <p:nvPr/>
        </p:nvSpPr>
        <p:spPr>
          <a:xfrm>
            <a:off x="3132138" y="30734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3" name="Smiley Face 22"/>
          <p:cNvSpPr/>
          <p:nvPr/>
        </p:nvSpPr>
        <p:spPr>
          <a:xfrm>
            <a:off x="3563938" y="2570163"/>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4" name="Smiley Face 23"/>
          <p:cNvSpPr/>
          <p:nvPr/>
        </p:nvSpPr>
        <p:spPr>
          <a:xfrm>
            <a:off x="4211638" y="2352675"/>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5" name="Smiley Face 24"/>
          <p:cNvSpPr/>
          <p:nvPr/>
        </p:nvSpPr>
        <p:spPr>
          <a:xfrm>
            <a:off x="4787900" y="24257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6" name="Smiley Face 25"/>
          <p:cNvSpPr/>
          <p:nvPr/>
        </p:nvSpPr>
        <p:spPr>
          <a:xfrm>
            <a:off x="5364163" y="2570163"/>
            <a:ext cx="360362" cy="358775"/>
          </a:xfrm>
          <a:prstGeom prst="smileyFace">
            <a:avLst/>
          </a:prstGeom>
          <a:solidFill>
            <a:schemeClr val="accent3">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7" name="Smiley Face 26"/>
          <p:cNvSpPr/>
          <p:nvPr/>
        </p:nvSpPr>
        <p:spPr>
          <a:xfrm>
            <a:off x="4140200" y="30734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8" name="Smiley Face 27"/>
          <p:cNvSpPr/>
          <p:nvPr/>
        </p:nvSpPr>
        <p:spPr>
          <a:xfrm>
            <a:off x="3132138" y="39370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9" name="Smiley Face 28"/>
          <p:cNvSpPr/>
          <p:nvPr/>
        </p:nvSpPr>
        <p:spPr>
          <a:xfrm>
            <a:off x="6875463" y="3073400"/>
            <a:ext cx="360362" cy="360363"/>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0" name="Smiley Face 29"/>
          <p:cNvSpPr/>
          <p:nvPr/>
        </p:nvSpPr>
        <p:spPr>
          <a:xfrm>
            <a:off x="5219700" y="31448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1" name="Smiley Face 30"/>
          <p:cNvSpPr/>
          <p:nvPr/>
        </p:nvSpPr>
        <p:spPr>
          <a:xfrm>
            <a:off x="4716463" y="32893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2" name="Smiley Face 31"/>
          <p:cNvSpPr/>
          <p:nvPr/>
        </p:nvSpPr>
        <p:spPr>
          <a:xfrm>
            <a:off x="3708400" y="3649663"/>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3" name="Smiley Face 32"/>
          <p:cNvSpPr/>
          <p:nvPr/>
        </p:nvSpPr>
        <p:spPr>
          <a:xfrm>
            <a:off x="6300788" y="1704975"/>
            <a:ext cx="358775"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4" name="Smiley Face 33"/>
          <p:cNvSpPr/>
          <p:nvPr/>
        </p:nvSpPr>
        <p:spPr>
          <a:xfrm>
            <a:off x="5867400" y="22098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5" name="Smiley Face 34"/>
          <p:cNvSpPr/>
          <p:nvPr/>
        </p:nvSpPr>
        <p:spPr>
          <a:xfrm>
            <a:off x="4932363" y="38655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6" name="Smiley Face 35"/>
          <p:cNvSpPr/>
          <p:nvPr/>
        </p:nvSpPr>
        <p:spPr>
          <a:xfrm>
            <a:off x="1692275" y="4729163"/>
            <a:ext cx="358775" cy="360362"/>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7" name="Smiley Face 36"/>
          <p:cNvSpPr/>
          <p:nvPr/>
        </p:nvSpPr>
        <p:spPr>
          <a:xfrm>
            <a:off x="2051050" y="3721100"/>
            <a:ext cx="360363"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8" name="Smiley Face 37"/>
          <p:cNvSpPr/>
          <p:nvPr/>
        </p:nvSpPr>
        <p:spPr>
          <a:xfrm>
            <a:off x="2771775" y="49450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9" name="Smiley Face 38"/>
          <p:cNvSpPr/>
          <p:nvPr/>
        </p:nvSpPr>
        <p:spPr>
          <a:xfrm>
            <a:off x="3492500" y="4513263"/>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0" name="Smiley Face 39"/>
          <p:cNvSpPr/>
          <p:nvPr/>
        </p:nvSpPr>
        <p:spPr>
          <a:xfrm>
            <a:off x="4284663" y="4513263"/>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2" name="Smiley Face 41"/>
          <p:cNvSpPr/>
          <p:nvPr/>
        </p:nvSpPr>
        <p:spPr>
          <a:xfrm>
            <a:off x="6227763" y="3217863"/>
            <a:ext cx="360362" cy="360362"/>
          </a:xfrm>
          <a:prstGeom prst="smileyFace">
            <a:avLst/>
          </a:prstGeom>
          <a:solidFill>
            <a:schemeClr val="tx2">
              <a:lumMod val="85000"/>
              <a:lumOff val="1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3" name="Smiley Face 42"/>
          <p:cNvSpPr/>
          <p:nvPr/>
        </p:nvSpPr>
        <p:spPr>
          <a:xfrm>
            <a:off x="5867400" y="4010025"/>
            <a:ext cx="360363" cy="360363"/>
          </a:xfrm>
          <a:prstGeom prst="smileyFace">
            <a:avLst/>
          </a:prstGeom>
          <a:solidFill>
            <a:schemeClr val="tx2">
              <a:lumMod val="85000"/>
              <a:lumOff val="1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4" name="Smiley Face 43"/>
          <p:cNvSpPr/>
          <p:nvPr/>
        </p:nvSpPr>
        <p:spPr>
          <a:xfrm>
            <a:off x="7019925" y="2425700"/>
            <a:ext cx="360363" cy="360363"/>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5" name="Smiley Face 44"/>
          <p:cNvSpPr/>
          <p:nvPr/>
        </p:nvSpPr>
        <p:spPr>
          <a:xfrm>
            <a:off x="7235825" y="3794125"/>
            <a:ext cx="360363" cy="358775"/>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6" name="Smiley Face 45"/>
          <p:cNvSpPr/>
          <p:nvPr/>
        </p:nvSpPr>
        <p:spPr>
          <a:xfrm>
            <a:off x="6516688" y="3865563"/>
            <a:ext cx="358775"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7" name="Smiley Face 46"/>
          <p:cNvSpPr/>
          <p:nvPr/>
        </p:nvSpPr>
        <p:spPr>
          <a:xfrm>
            <a:off x="5003800" y="4945063"/>
            <a:ext cx="360363"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8" name="Smiley Face 47"/>
          <p:cNvSpPr/>
          <p:nvPr/>
        </p:nvSpPr>
        <p:spPr>
          <a:xfrm>
            <a:off x="5580063" y="4513263"/>
            <a:ext cx="360362"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9" name="Smiley Face 48"/>
          <p:cNvSpPr/>
          <p:nvPr/>
        </p:nvSpPr>
        <p:spPr>
          <a:xfrm>
            <a:off x="6588125" y="4513263"/>
            <a:ext cx="360363"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0" name="Smiley Face 49"/>
          <p:cNvSpPr/>
          <p:nvPr/>
        </p:nvSpPr>
        <p:spPr>
          <a:xfrm>
            <a:off x="6011863" y="4945063"/>
            <a:ext cx="360362"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1" name="Smiley Face 50"/>
          <p:cNvSpPr/>
          <p:nvPr/>
        </p:nvSpPr>
        <p:spPr>
          <a:xfrm>
            <a:off x="7308850" y="4802188"/>
            <a:ext cx="358775" cy="358775"/>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2" name="Smiley Face 51"/>
          <p:cNvSpPr/>
          <p:nvPr/>
        </p:nvSpPr>
        <p:spPr>
          <a:xfrm>
            <a:off x="7092950" y="1778000"/>
            <a:ext cx="358775" cy="358775"/>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4" name="Smiley Face 53"/>
          <p:cNvSpPr/>
          <p:nvPr/>
        </p:nvSpPr>
        <p:spPr>
          <a:xfrm>
            <a:off x="4356100" y="39370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5" name="Smiley Face 54"/>
          <p:cNvSpPr/>
          <p:nvPr/>
        </p:nvSpPr>
        <p:spPr>
          <a:xfrm>
            <a:off x="2700338" y="4297363"/>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3" name="Smiley Face 52"/>
          <p:cNvSpPr/>
          <p:nvPr/>
        </p:nvSpPr>
        <p:spPr>
          <a:xfrm>
            <a:off x="2700338" y="3505200"/>
            <a:ext cx="358775"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cxnSp>
        <p:nvCxnSpPr>
          <p:cNvPr id="57" name="Straight Connector 56"/>
          <p:cNvCxnSpPr/>
          <p:nvPr/>
        </p:nvCxnSpPr>
        <p:spPr>
          <a:xfrm>
            <a:off x="2627313" y="1201738"/>
            <a:ext cx="0" cy="4392612"/>
          </a:xfrm>
          <a:prstGeom prst="line">
            <a:avLst/>
          </a:prstGeom>
          <a:ln w="25400">
            <a:solidFill>
              <a:schemeClr val="tx2"/>
            </a:solidFill>
            <a:tailEnd w="lg"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500563" y="1128713"/>
            <a:ext cx="3024187" cy="4465637"/>
          </a:xfrm>
          <a:prstGeom prst="line">
            <a:avLst/>
          </a:prstGeom>
          <a:ln w="25400">
            <a:solidFill>
              <a:schemeClr val="tx2"/>
            </a:solidFill>
            <a:tailEnd w="lg"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9575"/>
            <a:ext cx="7772400" cy="576263"/>
          </a:xfrm>
        </p:spPr>
        <p:txBody>
          <a:bodyPr wrap="square" numCol="1" anchorCtr="0" compatLnSpc="1">
            <a:prstTxWarp prst="textNoShape">
              <a:avLst/>
            </a:prstTxWarp>
          </a:bodyPr>
          <a:lstStyle/>
          <a:p>
            <a:pPr eaLnBrk="1" hangingPunct="1"/>
            <a:r>
              <a:rPr lang="nl-NL" sz="3200" smtClean="0">
                <a:solidFill>
                  <a:srgbClr val="003366"/>
                </a:solidFill>
                <a:effectLst>
                  <a:outerShdw blurRad="38100" dist="38100" dir="2700000" algn="tl">
                    <a:srgbClr val="000000"/>
                  </a:outerShdw>
                </a:effectLst>
              </a:rPr>
              <a:t>2. Das ‘Fisch-Teich’-Modell</a:t>
            </a:r>
          </a:p>
        </p:txBody>
      </p:sp>
      <p:sp>
        <p:nvSpPr>
          <p:cNvPr id="3" name="Subtitle 2"/>
          <p:cNvSpPr>
            <a:spLocks noGrp="1"/>
          </p:cNvSpPr>
          <p:nvPr>
            <p:ph type="subTitle" idx="1"/>
          </p:nvPr>
        </p:nvSpPr>
        <p:spPr>
          <a:xfrm>
            <a:off x="539750" y="3505200"/>
            <a:ext cx="215900" cy="215900"/>
          </a:xfrm>
        </p:spPr>
        <p:txBody>
          <a:bodyPr rtlCol="0">
            <a:normAutofit fontScale="32500" lnSpcReduction="20000"/>
          </a:bodyPr>
          <a:lstStyle/>
          <a:p>
            <a:pPr eaLnBrk="1" fontAlgn="auto" hangingPunct="1">
              <a:spcAft>
                <a:spcPts val="0"/>
              </a:spcAft>
              <a:buFont typeface="Arial" pitchFamily="34" charset="0"/>
              <a:buNone/>
              <a:defRPr/>
            </a:pPr>
            <a:endParaRPr lang="nl-NL" dirty="0"/>
          </a:p>
        </p:txBody>
      </p:sp>
      <p:sp>
        <p:nvSpPr>
          <p:cNvPr id="12292"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1DF422-4639-42D5-B9ED-F877D73707DB}" type="slidenum">
              <a:rPr lang="nl-NL" smtClean="0"/>
              <a:pPr fontAlgn="base">
                <a:spcBef>
                  <a:spcPct val="0"/>
                </a:spcBef>
                <a:spcAft>
                  <a:spcPct val="0"/>
                </a:spcAft>
                <a:defRPr/>
              </a:pPr>
              <a:t>15</a:t>
            </a:fld>
            <a:endParaRPr lang="nl-NL" smtClean="0"/>
          </a:p>
        </p:txBody>
      </p:sp>
      <p:sp>
        <p:nvSpPr>
          <p:cNvPr id="6" name="Rounded Rectangle 5"/>
          <p:cNvSpPr/>
          <p:nvPr/>
        </p:nvSpPr>
        <p:spPr>
          <a:xfrm>
            <a:off x="1258888" y="1417638"/>
            <a:ext cx="6626225" cy="4032250"/>
          </a:xfrm>
          <a:prstGeom prst="roundRect">
            <a:avLst/>
          </a:prstGeom>
          <a:solidFill>
            <a:srgbClr val="77BF8A"/>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Smiley Face 6"/>
          <p:cNvSpPr/>
          <p:nvPr/>
        </p:nvSpPr>
        <p:spPr>
          <a:xfrm>
            <a:off x="1908175" y="1778000"/>
            <a:ext cx="360363" cy="358775"/>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Smiley Face 8"/>
          <p:cNvSpPr/>
          <p:nvPr/>
        </p:nvSpPr>
        <p:spPr>
          <a:xfrm>
            <a:off x="2700338" y="2065338"/>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 name="Smiley Face 9"/>
          <p:cNvSpPr/>
          <p:nvPr/>
        </p:nvSpPr>
        <p:spPr>
          <a:xfrm>
            <a:off x="2987675" y="1704975"/>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Smiley Face 10"/>
          <p:cNvSpPr/>
          <p:nvPr/>
        </p:nvSpPr>
        <p:spPr>
          <a:xfrm>
            <a:off x="3492500" y="1993900"/>
            <a:ext cx="358775"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Smiley Face 11"/>
          <p:cNvSpPr/>
          <p:nvPr/>
        </p:nvSpPr>
        <p:spPr>
          <a:xfrm>
            <a:off x="3924300" y="16335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Smiley Face 12"/>
          <p:cNvSpPr/>
          <p:nvPr/>
        </p:nvSpPr>
        <p:spPr>
          <a:xfrm>
            <a:off x="4427538" y="1778000"/>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4" name="Smiley Face 13"/>
          <p:cNvSpPr/>
          <p:nvPr/>
        </p:nvSpPr>
        <p:spPr>
          <a:xfrm>
            <a:off x="5003800" y="18494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5" name="Smiley Face 14"/>
          <p:cNvSpPr/>
          <p:nvPr/>
        </p:nvSpPr>
        <p:spPr>
          <a:xfrm>
            <a:off x="5651500" y="16335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Smiley Face 15"/>
          <p:cNvSpPr/>
          <p:nvPr/>
        </p:nvSpPr>
        <p:spPr>
          <a:xfrm>
            <a:off x="1908175" y="2352675"/>
            <a:ext cx="360363"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7" name="Smiley Face 16"/>
          <p:cNvSpPr/>
          <p:nvPr/>
        </p:nvSpPr>
        <p:spPr>
          <a:xfrm>
            <a:off x="2916238" y="2497138"/>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8" name="Smiley Face 17"/>
          <p:cNvSpPr/>
          <p:nvPr/>
        </p:nvSpPr>
        <p:spPr>
          <a:xfrm>
            <a:off x="2195513" y="2713038"/>
            <a:ext cx="360362" cy="360362"/>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9" name="Smiley Face 18"/>
          <p:cNvSpPr/>
          <p:nvPr/>
        </p:nvSpPr>
        <p:spPr>
          <a:xfrm>
            <a:off x="1692275" y="3073400"/>
            <a:ext cx="358775"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0" name="Smiley Face 19"/>
          <p:cNvSpPr/>
          <p:nvPr/>
        </p:nvSpPr>
        <p:spPr>
          <a:xfrm>
            <a:off x="1547813" y="4010025"/>
            <a:ext cx="360362"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2" name="Smiley Face 21"/>
          <p:cNvSpPr/>
          <p:nvPr/>
        </p:nvSpPr>
        <p:spPr>
          <a:xfrm>
            <a:off x="3132138" y="30734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3" name="Smiley Face 22"/>
          <p:cNvSpPr/>
          <p:nvPr/>
        </p:nvSpPr>
        <p:spPr>
          <a:xfrm>
            <a:off x="3563938" y="2570163"/>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4" name="Smiley Face 23"/>
          <p:cNvSpPr/>
          <p:nvPr/>
        </p:nvSpPr>
        <p:spPr>
          <a:xfrm>
            <a:off x="4211638" y="2352675"/>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5" name="Smiley Face 24"/>
          <p:cNvSpPr/>
          <p:nvPr/>
        </p:nvSpPr>
        <p:spPr>
          <a:xfrm>
            <a:off x="4787900" y="24257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6" name="Smiley Face 25"/>
          <p:cNvSpPr/>
          <p:nvPr/>
        </p:nvSpPr>
        <p:spPr>
          <a:xfrm>
            <a:off x="5364163" y="2570163"/>
            <a:ext cx="360362" cy="358775"/>
          </a:xfrm>
          <a:prstGeom prst="smileyFace">
            <a:avLst/>
          </a:prstGeom>
          <a:solidFill>
            <a:schemeClr val="accent3">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7" name="Smiley Face 26"/>
          <p:cNvSpPr/>
          <p:nvPr/>
        </p:nvSpPr>
        <p:spPr>
          <a:xfrm>
            <a:off x="4140200" y="30734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8" name="Smiley Face 27"/>
          <p:cNvSpPr/>
          <p:nvPr/>
        </p:nvSpPr>
        <p:spPr>
          <a:xfrm>
            <a:off x="3276600" y="4152900"/>
            <a:ext cx="358775" cy="360363"/>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9" name="Smiley Face 28"/>
          <p:cNvSpPr/>
          <p:nvPr/>
        </p:nvSpPr>
        <p:spPr>
          <a:xfrm>
            <a:off x="6875463" y="3073400"/>
            <a:ext cx="360362" cy="360363"/>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0" name="Smiley Face 29"/>
          <p:cNvSpPr/>
          <p:nvPr/>
        </p:nvSpPr>
        <p:spPr>
          <a:xfrm>
            <a:off x="5219700" y="31448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1" name="Smiley Face 30"/>
          <p:cNvSpPr/>
          <p:nvPr/>
        </p:nvSpPr>
        <p:spPr>
          <a:xfrm>
            <a:off x="4716463" y="32893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2" name="Smiley Face 31"/>
          <p:cNvSpPr/>
          <p:nvPr/>
        </p:nvSpPr>
        <p:spPr>
          <a:xfrm>
            <a:off x="3708400" y="3433763"/>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3" name="Smiley Face 32"/>
          <p:cNvSpPr/>
          <p:nvPr/>
        </p:nvSpPr>
        <p:spPr>
          <a:xfrm>
            <a:off x="6300788" y="1704975"/>
            <a:ext cx="358775"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4" name="Smiley Face 33"/>
          <p:cNvSpPr/>
          <p:nvPr/>
        </p:nvSpPr>
        <p:spPr>
          <a:xfrm>
            <a:off x="5867400" y="22098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5" name="Smiley Face 34"/>
          <p:cNvSpPr/>
          <p:nvPr/>
        </p:nvSpPr>
        <p:spPr>
          <a:xfrm>
            <a:off x="4932363" y="38655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6" name="Smiley Face 35"/>
          <p:cNvSpPr/>
          <p:nvPr/>
        </p:nvSpPr>
        <p:spPr>
          <a:xfrm>
            <a:off x="1692275" y="4729163"/>
            <a:ext cx="358775" cy="360362"/>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7" name="Smiley Face 36"/>
          <p:cNvSpPr/>
          <p:nvPr/>
        </p:nvSpPr>
        <p:spPr>
          <a:xfrm>
            <a:off x="2051050" y="3721100"/>
            <a:ext cx="360363"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8" name="Smiley Face 37"/>
          <p:cNvSpPr/>
          <p:nvPr/>
        </p:nvSpPr>
        <p:spPr>
          <a:xfrm>
            <a:off x="2771775" y="4945063"/>
            <a:ext cx="360363"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9" name="Smiley Face 38"/>
          <p:cNvSpPr/>
          <p:nvPr/>
        </p:nvSpPr>
        <p:spPr>
          <a:xfrm>
            <a:off x="3492500" y="4729163"/>
            <a:ext cx="358775"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0" name="Smiley Face 39"/>
          <p:cNvSpPr/>
          <p:nvPr/>
        </p:nvSpPr>
        <p:spPr>
          <a:xfrm>
            <a:off x="4140200" y="4729163"/>
            <a:ext cx="360363"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2" name="Smiley Face 41"/>
          <p:cNvSpPr/>
          <p:nvPr/>
        </p:nvSpPr>
        <p:spPr>
          <a:xfrm>
            <a:off x="6227763" y="3217863"/>
            <a:ext cx="360362" cy="360362"/>
          </a:xfrm>
          <a:prstGeom prst="smileyFace">
            <a:avLst/>
          </a:prstGeom>
          <a:solidFill>
            <a:schemeClr val="tx2">
              <a:lumMod val="85000"/>
              <a:lumOff val="1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3" name="Smiley Face 42"/>
          <p:cNvSpPr/>
          <p:nvPr/>
        </p:nvSpPr>
        <p:spPr>
          <a:xfrm>
            <a:off x="5867400" y="4010025"/>
            <a:ext cx="360363" cy="360363"/>
          </a:xfrm>
          <a:prstGeom prst="smileyFace">
            <a:avLst/>
          </a:prstGeom>
          <a:solidFill>
            <a:schemeClr val="tx2">
              <a:lumMod val="85000"/>
              <a:lumOff val="1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4" name="Smiley Face 43"/>
          <p:cNvSpPr/>
          <p:nvPr/>
        </p:nvSpPr>
        <p:spPr>
          <a:xfrm>
            <a:off x="7019925" y="2425700"/>
            <a:ext cx="360363" cy="360363"/>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5" name="Smiley Face 44"/>
          <p:cNvSpPr/>
          <p:nvPr/>
        </p:nvSpPr>
        <p:spPr>
          <a:xfrm>
            <a:off x="7235825" y="3794125"/>
            <a:ext cx="360363" cy="358775"/>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6" name="Smiley Face 45"/>
          <p:cNvSpPr/>
          <p:nvPr/>
        </p:nvSpPr>
        <p:spPr>
          <a:xfrm>
            <a:off x="6516688" y="3865563"/>
            <a:ext cx="358775"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7" name="Smiley Face 46"/>
          <p:cNvSpPr/>
          <p:nvPr/>
        </p:nvSpPr>
        <p:spPr>
          <a:xfrm>
            <a:off x="5003800" y="4945063"/>
            <a:ext cx="360363"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8" name="Smiley Face 47"/>
          <p:cNvSpPr/>
          <p:nvPr/>
        </p:nvSpPr>
        <p:spPr>
          <a:xfrm>
            <a:off x="5580063" y="4513263"/>
            <a:ext cx="360362"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9" name="Smiley Face 48"/>
          <p:cNvSpPr/>
          <p:nvPr/>
        </p:nvSpPr>
        <p:spPr>
          <a:xfrm>
            <a:off x="6588125" y="4513263"/>
            <a:ext cx="360363"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0" name="Smiley Face 49"/>
          <p:cNvSpPr/>
          <p:nvPr/>
        </p:nvSpPr>
        <p:spPr>
          <a:xfrm>
            <a:off x="6011863" y="4945063"/>
            <a:ext cx="360362"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1" name="Smiley Face 50"/>
          <p:cNvSpPr/>
          <p:nvPr/>
        </p:nvSpPr>
        <p:spPr>
          <a:xfrm>
            <a:off x="7308850" y="4802188"/>
            <a:ext cx="358775" cy="358775"/>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2" name="Smiley Face 51"/>
          <p:cNvSpPr/>
          <p:nvPr/>
        </p:nvSpPr>
        <p:spPr>
          <a:xfrm>
            <a:off x="7092950" y="1778000"/>
            <a:ext cx="358775" cy="358775"/>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4" name="Smiley Face 53"/>
          <p:cNvSpPr/>
          <p:nvPr/>
        </p:nvSpPr>
        <p:spPr>
          <a:xfrm>
            <a:off x="4356100" y="39370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5" name="Smiley Face 54"/>
          <p:cNvSpPr/>
          <p:nvPr/>
        </p:nvSpPr>
        <p:spPr>
          <a:xfrm>
            <a:off x="2700338" y="4297363"/>
            <a:ext cx="358775"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3" name="Smiley Face 52"/>
          <p:cNvSpPr/>
          <p:nvPr/>
        </p:nvSpPr>
        <p:spPr>
          <a:xfrm>
            <a:off x="2700338" y="3505200"/>
            <a:ext cx="358775" cy="360363"/>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cxnSp>
        <p:nvCxnSpPr>
          <p:cNvPr id="57" name="Straight Connector 56"/>
          <p:cNvCxnSpPr/>
          <p:nvPr/>
        </p:nvCxnSpPr>
        <p:spPr>
          <a:xfrm>
            <a:off x="2627313" y="1201738"/>
            <a:ext cx="0" cy="4392612"/>
          </a:xfrm>
          <a:prstGeom prst="line">
            <a:avLst/>
          </a:prstGeom>
          <a:ln w="25400">
            <a:solidFill>
              <a:schemeClr val="tx2"/>
            </a:solidFill>
            <a:tailEnd w="lg"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500563" y="1128713"/>
            <a:ext cx="3024187" cy="4465637"/>
          </a:xfrm>
          <a:prstGeom prst="line">
            <a:avLst/>
          </a:prstGeom>
          <a:ln w="25400">
            <a:solidFill>
              <a:schemeClr val="tx2"/>
            </a:solidFill>
            <a:tailEnd w="lg"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55650" y="1633538"/>
            <a:ext cx="5111750" cy="3960812"/>
          </a:xfrm>
          <a:prstGeom prst="line">
            <a:avLst/>
          </a:prstGeom>
          <a:ln w="25400">
            <a:solidFill>
              <a:schemeClr val="tx2"/>
            </a:solidFill>
            <a:tailEnd w="lg"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3" y="409575"/>
            <a:ext cx="7772400" cy="576263"/>
          </a:xfrm>
        </p:spPr>
        <p:txBody>
          <a:bodyPr wrap="square" numCol="1" anchorCtr="0" compatLnSpc="1">
            <a:prstTxWarp prst="textNoShape">
              <a:avLst/>
            </a:prstTxWarp>
          </a:bodyPr>
          <a:lstStyle/>
          <a:p>
            <a:pPr eaLnBrk="1" hangingPunct="1"/>
            <a:r>
              <a:rPr lang="nl-NL" sz="3200" smtClean="0">
                <a:solidFill>
                  <a:srgbClr val="003366"/>
                </a:solidFill>
                <a:effectLst>
                  <a:outerShdw blurRad="38100" dist="38100" dir="2700000" algn="tl">
                    <a:srgbClr val="000000"/>
                  </a:outerShdw>
                </a:effectLst>
              </a:rPr>
              <a:t>2. Das ‘Fisch-Teich’-Modell</a:t>
            </a:r>
          </a:p>
        </p:txBody>
      </p:sp>
      <p:sp>
        <p:nvSpPr>
          <p:cNvPr id="3" name="Subtitle 2"/>
          <p:cNvSpPr>
            <a:spLocks noGrp="1"/>
          </p:cNvSpPr>
          <p:nvPr>
            <p:ph type="subTitle" idx="1"/>
          </p:nvPr>
        </p:nvSpPr>
        <p:spPr>
          <a:xfrm>
            <a:off x="539750" y="3505200"/>
            <a:ext cx="215900" cy="215900"/>
          </a:xfrm>
        </p:spPr>
        <p:txBody>
          <a:bodyPr rtlCol="0">
            <a:normAutofit fontScale="32500" lnSpcReduction="20000"/>
          </a:bodyPr>
          <a:lstStyle/>
          <a:p>
            <a:pPr eaLnBrk="1" fontAlgn="auto" hangingPunct="1">
              <a:spcAft>
                <a:spcPts val="0"/>
              </a:spcAft>
              <a:buFont typeface="Arial" pitchFamily="34" charset="0"/>
              <a:buNone/>
              <a:defRPr/>
            </a:pPr>
            <a:endParaRPr lang="nl-NL" dirty="0"/>
          </a:p>
        </p:txBody>
      </p:sp>
      <p:sp>
        <p:nvSpPr>
          <p:cNvPr id="13316"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F54A76-ACB4-486E-A7D0-83E501264722}" type="slidenum">
              <a:rPr lang="nl-NL" smtClean="0"/>
              <a:pPr fontAlgn="base">
                <a:spcBef>
                  <a:spcPct val="0"/>
                </a:spcBef>
                <a:spcAft>
                  <a:spcPct val="0"/>
                </a:spcAft>
                <a:defRPr/>
              </a:pPr>
              <a:t>16</a:t>
            </a:fld>
            <a:endParaRPr lang="nl-NL" smtClean="0"/>
          </a:p>
        </p:txBody>
      </p:sp>
      <p:sp>
        <p:nvSpPr>
          <p:cNvPr id="6" name="Rounded Rectangle 5"/>
          <p:cNvSpPr/>
          <p:nvPr/>
        </p:nvSpPr>
        <p:spPr>
          <a:xfrm>
            <a:off x="1258888" y="1417638"/>
            <a:ext cx="6626225" cy="4032250"/>
          </a:xfrm>
          <a:prstGeom prst="roundRect">
            <a:avLst/>
          </a:prstGeom>
          <a:solidFill>
            <a:srgbClr val="77BF8A"/>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Smiley Face 6"/>
          <p:cNvSpPr/>
          <p:nvPr/>
        </p:nvSpPr>
        <p:spPr>
          <a:xfrm>
            <a:off x="1908175" y="1778000"/>
            <a:ext cx="360363" cy="358775"/>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Smiley Face 8"/>
          <p:cNvSpPr/>
          <p:nvPr/>
        </p:nvSpPr>
        <p:spPr>
          <a:xfrm>
            <a:off x="2700338" y="2065338"/>
            <a:ext cx="358775" cy="360362"/>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 name="Smiley Face 9"/>
          <p:cNvSpPr/>
          <p:nvPr/>
        </p:nvSpPr>
        <p:spPr>
          <a:xfrm>
            <a:off x="2987675" y="1704975"/>
            <a:ext cx="360363" cy="360363"/>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Smiley Face 10"/>
          <p:cNvSpPr/>
          <p:nvPr/>
        </p:nvSpPr>
        <p:spPr>
          <a:xfrm>
            <a:off x="3419475" y="1993900"/>
            <a:ext cx="360363" cy="358775"/>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Smiley Face 12"/>
          <p:cNvSpPr/>
          <p:nvPr/>
        </p:nvSpPr>
        <p:spPr>
          <a:xfrm>
            <a:off x="4284663" y="1633538"/>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4" name="Smiley Face 13"/>
          <p:cNvSpPr/>
          <p:nvPr/>
        </p:nvSpPr>
        <p:spPr>
          <a:xfrm>
            <a:off x="5003800" y="18494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5" name="Smiley Face 14"/>
          <p:cNvSpPr/>
          <p:nvPr/>
        </p:nvSpPr>
        <p:spPr>
          <a:xfrm>
            <a:off x="5651500" y="16335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Smiley Face 15"/>
          <p:cNvSpPr/>
          <p:nvPr/>
        </p:nvSpPr>
        <p:spPr>
          <a:xfrm>
            <a:off x="1908175" y="2352675"/>
            <a:ext cx="360363"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7" name="Smiley Face 16"/>
          <p:cNvSpPr/>
          <p:nvPr/>
        </p:nvSpPr>
        <p:spPr>
          <a:xfrm>
            <a:off x="2916238" y="2497138"/>
            <a:ext cx="360362" cy="360362"/>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8" name="Smiley Face 17"/>
          <p:cNvSpPr/>
          <p:nvPr/>
        </p:nvSpPr>
        <p:spPr>
          <a:xfrm>
            <a:off x="2195513" y="2713038"/>
            <a:ext cx="360362" cy="360362"/>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9" name="Smiley Face 18"/>
          <p:cNvSpPr/>
          <p:nvPr/>
        </p:nvSpPr>
        <p:spPr>
          <a:xfrm>
            <a:off x="1692275" y="3073400"/>
            <a:ext cx="358775"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0" name="Smiley Face 19"/>
          <p:cNvSpPr/>
          <p:nvPr/>
        </p:nvSpPr>
        <p:spPr>
          <a:xfrm>
            <a:off x="1547813" y="4010025"/>
            <a:ext cx="360362"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2" name="Smiley Face 21"/>
          <p:cNvSpPr/>
          <p:nvPr/>
        </p:nvSpPr>
        <p:spPr>
          <a:xfrm>
            <a:off x="3132138" y="3073400"/>
            <a:ext cx="360362" cy="360363"/>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3" name="Smiley Face 22"/>
          <p:cNvSpPr/>
          <p:nvPr/>
        </p:nvSpPr>
        <p:spPr>
          <a:xfrm>
            <a:off x="3492500" y="2497138"/>
            <a:ext cx="358775" cy="360362"/>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4" name="Smiley Face 23"/>
          <p:cNvSpPr/>
          <p:nvPr/>
        </p:nvSpPr>
        <p:spPr>
          <a:xfrm>
            <a:off x="4211638" y="2352675"/>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5" name="Smiley Face 24"/>
          <p:cNvSpPr/>
          <p:nvPr/>
        </p:nvSpPr>
        <p:spPr>
          <a:xfrm>
            <a:off x="4787900" y="24257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6" name="Smiley Face 25"/>
          <p:cNvSpPr/>
          <p:nvPr/>
        </p:nvSpPr>
        <p:spPr>
          <a:xfrm>
            <a:off x="5364163" y="2570163"/>
            <a:ext cx="360362" cy="358775"/>
          </a:xfrm>
          <a:prstGeom prst="smileyFace">
            <a:avLst/>
          </a:prstGeom>
          <a:solidFill>
            <a:schemeClr val="accent3">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7" name="Smiley Face 26"/>
          <p:cNvSpPr/>
          <p:nvPr/>
        </p:nvSpPr>
        <p:spPr>
          <a:xfrm>
            <a:off x="4140200" y="30734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8" name="Smiley Face 27"/>
          <p:cNvSpPr/>
          <p:nvPr/>
        </p:nvSpPr>
        <p:spPr>
          <a:xfrm>
            <a:off x="3276600" y="4152900"/>
            <a:ext cx="358775" cy="360363"/>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9" name="Smiley Face 28"/>
          <p:cNvSpPr/>
          <p:nvPr/>
        </p:nvSpPr>
        <p:spPr>
          <a:xfrm>
            <a:off x="6875463" y="3073400"/>
            <a:ext cx="360362" cy="360363"/>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0" name="Smiley Face 29"/>
          <p:cNvSpPr/>
          <p:nvPr/>
        </p:nvSpPr>
        <p:spPr>
          <a:xfrm>
            <a:off x="5219700" y="31448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1" name="Smiley Face 30"/>
          <p:cNvSpPr/>
          <p:nvPr/>
        </p:nvSpPr>
        <p:spPr>
          <a:xfrm>
            <a:off x="4716463" y="32893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2" name="Smiley Face 31"/>
          <p:cNvSpPr/>
          <p:nvPr/>
        </p:nvSpPr>
        <p:spPr>
          <a:xfrm>
            <a:off x="3635375" y="3289300"/>
            <a:ext cx="360363" cy="360363"/>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3" name="Smiley Face 32"/>
          <p:cNvSpPr/>
          <p:nvPr/>
        </p:nvSpPr>
        <p:spPr>
          <a:xfrm>
            <a:off x="6300788" y="1704975"/>
            <a:ext cx="358775"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4" name="Smiley Face 33"/>
          <p:cNvSpPr/>
          <p:nvPr/>
        </p:nvSpPr>
        <p:spPr>
          <a:xfrm>
            <a:off x="5867400" y="22098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5" name="Smiley Face 34"/>
          <p:cNvSpPr/>
          <p:nvPr/>
        </p:nvSpPr>
        <p:spPr>
          <a:xfrm>
            <a:off x="4932363" y="38655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6" name="Smiley Face 35"/>
          <p:cNvSpPr/>
          <p:nvPr/>
        </p:nvSpPr>
        <p:spPr>
          <a:xfrm>
            <a:off x="1692275" y="4729163"/>
            <a:ext cx="358775" cy="360362"/>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7" name="Smiley Face 36"/>
          <p:cNvSpPr/>
          <p:nvPr/>
        </p:nvSpPr>
        <p:spPr>
          <a:xfrm>
            <a:off x="2051050" y="3721100"/>
            <a:ext cx="360363"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8" name="Smiley Face 37"/>
          <p:cNvSpPr/>
          <p:nvPr/>
        </p:nvSpPr>
        <p:spPr>
          <a:xfrm>
            <a:off x="2771775" y="4945063"/>
            <a:ext cx="360363"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9" name="Smiley Face 38"/>
          <p:cNvSpPr/>
          <p:nvPr/>
        </p:nvSpPr>
        <p:spPr>
          <a:xfrm>
            <a:off x="3492500" y="4729163"/>
            <a:ext cx="358775"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0" name="Smiley Face 39"/>
          <p:cNvSpPr/>
          <p:nvPr/>
        </p:nvSpPr>
        <p:spPr>
          <a:xfrm>
            <a:off x="4140200" y="4729163"/>
            <a:ext cx="360363"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2" name="Smiley Face 41"/>
          <p:cNvSpPr/>
          <p:nvPr/>
        </p:nvSpPr>
        <p:spPr>
          <a:xfrm>
            <a:off x="6227763" y="3217863"/>
            <a:ext cx="360362" cy="360362"/>
          </a:xfrm>
          <a:prstGeom prst="smileyFace">
            <a:avLst/>
          </a:prstGeom>
          <a:solidFill>
            <a:schemeClr val="tx2">
              <a:lumMod val="85000"/>
              <a:lumOff val="1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3" name="Smiley Face 42"/>
          <p:cNvSpPr/>
          <p:nvPr/>
        </p:nvSpPr>
        <p:spPr>
          <a:xfrm>
            <a:off x="5867400" y="4010025"/>
            <a:ext cx="360363" cy="360363"/>
          </a:xfrm>
          <a:prstGeom prst="smileyFace">
            <a:avLst/>
          </a:prstGeom>
          <a:solidFill>
            <a:schemeClr val="tx2">
              <a:lumMod val="85000"/>
              <a:lumOff val="1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4" name="Smiley Face 43"/>
          <p:cNvSpPr/>
          <p:nvPr/>
        </p:nvSpPr>
        <p:spPr>
          <a:xfrm>
            <a:off x="7019925" y="2425700"/>
            <a:ext cx="360363" cy="360363"/>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5" name="Smiley Face 44"/>
          <p:cNvSpPr/>
          <p:nvPr/>
        </p:nvSpPr>
        <p:spPr>
          <a:xfrm>
            <a:off x="7235825" y="3794125"/>
            <a:ext cx="360363" cy="358775"/>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6" name="Smiley Face 45"/>
          <p:cNvSpPr/>
          <p:nvPr/>
        </p:nvSpPr>
        <p:spPr>
          <a:xfrm>
            <a:off x="6516688" y="3865563"/>
            <a:ext cx="358775"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7" name="Smiley Face 46"/>
          <p:cNvSpPr/>
          <p:nvPr/>
        </p:nvSpPr>
        <p:spPr>
          <a:xfrm>
            <a:off x="5003800" y="4945063"/>
            <a:ext cx="360363"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8" name="Smiley Face 47"/>
          <p:cNvSpPr/>
          <p:nvPr/>
        </p:nvSpPr>
        <p:spPr>
          <a:xfrm>
            <a:off x="5580063" y="4513263"/>
            <a:ext cx="360362"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9" name="Smiley Face 48"/>
          <p:cNvSpPr/>
          <p:nvPr/>
        </p:nvSpPr>
        <p:spPr>
          <a:xfrm>
            <a:off x="6588125" y="4513263"/>
            <a:ext cx="360363"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0" name="Smiley Face 49"/>
          <p:cNvSpPr/>
          <p:nvPr/>
        </p:nvSpPr>
        <p:spPr>
          <a:xfrm>
            <a:off x="6011863" y="4945063"/>
            <a:ext cx="360362"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1" name="Smiley Face 50"/>
          <p:cNvSpPr/>
          <p:nvPr/>
        </p:nvSpPr>
        <p:spPr>
          <a:xfrm>
            <a:off x="7308850" y="4802188"/>
            <a:ext cx="358775" cy="358775"/>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2" name="Smiley Face 51"/>
          <p:cNvSpPr/>
          <p:nvPr/>
        </p:nvSpPr>
        <p:spPr>
          <a:xfrm>
            <a:off x="7092950" y="1778000"/>
            <a:ext cx="358775" cy="358775"/>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4" name="Smiley Face 53"/>
          <p:cNvSpPr/>
          <p:nvPr/>
        </p:nvSpPr>
        <p:spPr>
          <a:xfrm>
            <a:off x="4356100" y="39370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5" name="Smiley Face 54"/>
          <p:cNvSpPr/>
          <p:nvPr/>
        </p:nvSpPr>
        <p:spPr>
          <a:xfrm>
            <a:off x="2700338" y="4297363"/>
            <a:ext cx="358775"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3" name="Smiley Face 52"/>
          <p:cNvSpPr/>
          <p:nvPr/>
        </p:nvSpPr>
        <p:spPr>
          <a:xfrm>
            <a:off x="2700338" y="3505200"/>
            <a:ext cx="358775" cy="360363"/>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cxnSp>
        <p:nvCxnSpPr>
          <p:cNvPr id="57" name="Straight Connector 56"/>
          <p:cNvCxnSpPr/>
          <p:nvPr/>
        </p:nvCxnSpPr>
        <p:spPr>
          <a:xfrm>
            <a:off x="2627313" y="1201738"/>
            <a:ext cx="0" cy="4392612"/>
          </a:xfrm>
          <a:prstGeom prst="line">
            <a:avLst/>
          </a:prstGeom>
          <a:ln w="25400">
            <a:solidFill>
              <a:schemeClr val="tx2"/>
            </a:solidFill>
            <a:tailEnd w="lg"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500563" y="1201738"/>
            <a:ext cx="2951162" cy="4392612"/>
          </a:xfrm>
          <a:prstGeom prst="line">
            <a:avLst/>
          </a:prstGeom>
          <a:ln w="25400">
            <a:solidFill>
              <a:schemeClr val="tx2"/>
            </a:solidFill>
            <a:tailEnd w="lg"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55650" y="1633538"/>
            <a:ext cx="5111750" cy="3960812"/>
          </a:xfrm>
          <a:prstGeom prst="line">
            <a:avLst/>
          </a:prstGeom>
          <a:ln w="25400">
            <a:solidFill>
              <a:schemeClr val="tx2"/>
            </a:solidFill>
            <a:tailEnd w="lg"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851275" y="1201738"/>
            <a:ext cx="433388" cy="4392612"/>
          </a:xfrm>
          <a:prstGeom prst="line">
            <a:avLst/>
          </a:prstGeom>
          <a:ln w="25400">
            <a:solidFill>
              <a:schemeClr val="tx2"/>
            </a:solidFill>
            <a:tailEnd w="lg"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3" y="409575"/>
            <a:ext cx="7772400" cy="576263"/>
          </a:xfrm>
        </p:spPr>
        <p:txBody>
          <a:bodyPr wrap="square" numCol="1" anchorCtr="0" compatLnSpc="1">
            <a:prstTxWarp prst="textNoShape">
              <a:avLst/>
            </a:prstTxWarp>
          </a:bodyPr>
          <a:lstStyle/>
          <a:p>
            <a:pPr eaLnBrk="1" hangingPunct="1"/>
            <a:r>
              <a:rPr lang="nl-NL" sz="3200" smtClean="0">
                <a:solidFill>
                  <a:srgbClr val="003366"/>
                </a:solidFill>
                <a:effectLst>
                  <a:outerShdw blurRad="38100" dist="38100" dir="2700000" algn="tl">
                    <a:srgbClr val="000000"/>
                  </a:outerShdw>
                </a:effectLst>
              </a:rPr>
              <a:t>2. Das ‘Fisch-Teich’-Modell</a:t>
            </a:r>
          </a:p>
        </p:txBody>
      </p:sp>
      <p:sp>
        <p:nvSpPr>
          <p:cNvPr id="3" name="Subtitle 2"/>
          <p:cNvSpPr>
            <a:spLocks noGrp="1"/>
          </p:cNvSpPr>
          <p:nvPr>
            <p:ph type="subTitle" idx="1"/>
          </p:nvPr>
        </p:nvSpPr>
        <p:spPr>
          <a:xfrm>
            <a:off x="539750" y="3505200"/>
            <a:ext cx="215900" cy="215900"/>
          </a:xfrm>
        </p:spPr>
        <p:txBody>
          <a:bodyPr rtlCol="0">
            <a:normAutofit fontScale="32500" lnSpcReduction="20000"/>
          </a:bodyPr>
          <a:lstStyle/>
          <a:p>
            <a:pPr eaLnBrk="1" fontAlgn="auto" hangingPunct="1">
              <a:spcAft>
                <a:spcPts val="0"/>
              </a:spcAft>
              <a:buFont typeface="Arial" pitchFamily="34" charset="0"/>
              <a:buNone/>
              <a:defRPr/>
            </a:pPr>
            <a:endParaRPr lang="nl-NL" dirty="0"/>
          </a:p>
        </p:txBody>
      </p:sp>
      <p:sp>
        <p:nvSpPr>
          <p:cNvPr id="14340"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901901-548A-45AB-849D-DD7E83F0D6FF}" type="slidenum">
              <a:rPr lang="nl-NL" smtClean="0"/>
              <a:pPr fontAlgn="base">
                <a:spcBef>
                  <a:spcPct val="0"/>
                </a:spcBef>
                <a:spcAft>
                  <a:spcPct val="0"/>
                </a:spcAft>
                <a:defRPr/>
              </a:pPr>
              <a:t>17</a:t>
            </a:fld>
            <a:endParaRPr lang="nl-NL" smtClean="0"/>
          </a:p>
        </p:txBody>
      </p:sp>
      <p:sp>
        <p:nvSpPr>
          <p:cNvPr id="6" name="Rounded Rectangle 5"/>
          <p:cNvSpPr/>
          <p:nvPr/>
        </p:nvSpPr>
        <p:spPr>
          <a:xfrm>
            <a:off x="1258888" y="1417638"/>
            <a:ext cx="6626225" cy="4032250"/>
          </a:xfrm>
          <a:prstGeom prst="roundRect">
            <a:avLst/>
          </a:prstGeom>
          <a:solidFill>
            <a:srgbClr val="77BF8A"/>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Smiley Face 6"/>
          <p:cNvSpPr/>
          <p:nvPr/>
        </p:nvSpPr>
        <p:spPr>
          <a:xfrm>
            <a:off x="1908175" y="1778000"/>
            <a:ext cx="360363" cy="358775"/>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Smiley Face 8"/>
          <p:cNvSpPr/>
          <p:nvPr/>
        </p:nvSpPr>
        <p:spPr>
          <a:xfrm>
            <a:off x="2700338" y="2065338"/>
            <a:ext cx="358775" cy="360362"/>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 name="Smiley Face 9"/>
          <p:cNvSpPr/>
          <p:nvPr/>
        </p:nvSpPr>
        <p:spPr>
          <a:xfrm>
            <a:off x="2987675" y="1704975"/>
            <a:ext cx="360363" cy="360363"/>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Smiley Face 10"/>
          <p:cNvSpPr/>
          <p:nvPr/>
        </p:nvSpPr>
        <p:spPr>
          <a:xfrm>
            <a:off x="3419475" y="1993900"/>
            <a:ext cx="360363" cy="358775"/>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Smiley Face 12"/>
          <p:cNvSpPr/>
          <p:nvPr/>
        </p:nvSpPr>
        <p:spPr>
          <a:xfrm>
            <a:off x="4067175" y="1562100"/>
            <a:ext cx="360363" cy="358775"/>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4" name="Smiley Face 13"/>
          <p:cNvSpPr/>
          <p:nvPr/>
        </p:nvSpPr>
        <p:spPr>
          <a:xfrm>
            <a:off x="4932363" y="1489075"/>
            <a:ext cx="360362" cy="360363"/>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5" name="Smiley Face 14"/>
          <p:cNvSpPr/>
          <p:nvPr/>
        </p:nvSpPr>
        <p:spPr>
          <a:xfrm>
            <a:off x="5508625" y="1778000"/>
            <a:ext cx="358775" cy="358775"/>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Smiley Face 15"/>
          <p:cNvSpPr/>
          <p:nvPr/>
        </p:nvSpPr>
        <p:spPr>
          <a:xfrm>
            <a:off x="1908175" y="2352675"/>
            <a:ext cx="360363"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7" name="Smiley Face 16"/>
          <p:cNvSpPr/>
          <p:nvPr/>
        </p:nvSpPr>
        <p:spPr>
          <a:xfrm>
            <a:off x="2916238" y="2497138"/>
            <a:ext cx="360362" cy="360362"/>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8" name="Smiley Face 17"/>
          <p:cNvSpPr/>
          <p:nvPr/>
        </p:nvSpPr>
        <p:spPr>
          <a:xfrm>
            <a:off x="2195513" y="2713038"/>
            <a:ext cx="360362" cy="360362"/>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9" name="Smiley Face 18"/>
          <p:cNvSpPr/>
          <p:nvPr/>
        </p:nvSpPr>
        <p:spPr>
          <a:xfrm>
            <a:off x="1692275" y="3073400"/>
            <a:ext cx="358775"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0" name="Smiley Face 19"/>
          <p:cNvSpPr/>
          <p:nvPr/>
        </p:nvSpPr>
        <p:spPr>
          <a:xfrm>
            <a:off x="1547813" y="4010025"/>
            <a:ext cx="360362"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2" name="Smiley Face 21"/>
          <p:cNvSpPr/>
          <p:nvPr/>
        </p:nvSpPr>
        <p:spPr>
          <a:xfrm>
            <a:off x="3132138" y="3073400"/>
            <a:ext cx="360362" cy="360363"/>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3" name="Smiley Face 22"/>
          <p:cNvSpPr/>
          <p:nvPr/>
        </p:nvSpPr>
        <p:spPr>
          <a:xfrm>
            <a:off x="3492500" y="2497138"/>
            <a:ext cx="358775" cy="360362"/>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4" name="Smiley Face 23"/>
          <p:cNvSpPr/>
          <p:nvPr/>
        </p:nvSpPr>
        <p:spPr>
          <a:xfrm>
            <a:off x="4500563" y="1920875"/>
            <a:ext cx="358775" cy="360363"/>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5" name="Smiley Face 24"/>
          <p:cNvSpPr/>
          <p:nvPr/>
        </p:nvSpPr>
        <p:spPr>
          <a:xfrm>
            <a:off x="4572000" y="2570163"/>
            <a:ext cx="360363"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6" name="Smiley Face 25"/>
          <p:cNvSpPr/>
          <p:nvPr/>
        </p:nvSpPr>
        <p:spPr>
          <a:xfrm>
            <a:off x="5364163" y="2570163"/>
            <a:ext cx="360362" cy="358775"/>
          </a:xfrm>
          <a:prstGeom prst="smileyFace">
            <a:avLst/>
          </a:prstGeom>
          <a:solidFill>
            <a:schemeClr val="accent3">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7" name="Smiley Face 26"/>
          <p:cNvSpPr/>
          <p:nvPr/>
        </p:nvSpPr>
        <p:spPr>
          <a:xfrm>
            <a:off x="4140200" y="30734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8" name="Smiley Face 27"/>
          <p:cNvSpPr/>
          <p:nvPr/>
        </p:nvSpPr>
        <p:spPr>
          <a:xfrm>
            <a:off x="3276600" y="4152900"/>
            <a:ext cx="358775" cy="360363"/>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9" name="Smiley Face 28"/>
          <p:cNvSpPr/>
          <p:nvPr/>
        </p:nvSpPr>
        <p:spPr>
          <a:xfrm>
            <a:off x="6875463" y="3073400"/>
            <a:ext cx="360362" cy="360363"/>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0" name="Smiley Face 29"/>
          <p:cNvSpPr/>
          <p:nvPr/>
        </p:nvSpPr>
        <p:spPr>
          <a:xfrm>
            <a:off x="5219700" y="31448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1" name="Smiley Face 30"/>
          <p:cNvSpPr/>
          <p:nvPr/>
        </p:nvSpPr>
        <p:spPr>
          <a:xfrm>
            <a:off x="4716463" y="32893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2" name="Smiley Face 31"/>
          <p:cNvSpPr/>
          <p:nvPr/>
        </p:nvSpPr>
        <p:spPr>
          <a:xfrm>
            <a:off x="3635375" y="3289300"/>
            <a:ext cx="360363" cy="360363"/>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3" name="Smiley Face 32"/>
          <p:cNvSpPr/>
          <p:nvPr/>
        </p:nvSpPr>
        <p:spPr>
          <a:xfrm>
            <a:off x="6372225" y="1633538"/>
            <a:ext cx="360363" cy="360362"/>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4" name="Smiley Face 33"/>
          <p:cNvSpPr/>
          <p:nvPr/>
        </p:nvSpPr>
        <p:spPr>
          <a:xfrm>
            <a:off x="5940425" y="1993900"/>
            <a:ext cx="360363" cy="358775"/>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5" name="Smiley Face 34"/>
          <p:cNvSpPr/>
          <p:nvPr/>
        </p:nvSpPr>
        <p:spPr>
          <a:xfrm>
            <a:off x="4932363" y="38655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6" name="Smiley Face 35"/>
          <p:cNvSpPr/>
          <p:nvPr/>
        </p:nvSpPr>
        <p:spPr>
          <a:xfrm>
            <a:off x="1692275" y="4729163"/>
            <a:ext cx="358775" cy="360362"/>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7" name="Smiley Face 36"/>
          <p:cNvSpPr/>
          <p:nvPr/>
        </p:nvSpPr>
        <p:spPr>
          <a:xfrm>
            <a:off x="2051050" y="3721100"/>
            <a:ext cx="360363"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8" name="Smiley Face 37"/>
          <p:cNvSpPr/>
          <p:nvPr/>
        </p:nvSpPr>
        <p:spPr>
          <a:xfrm>
            <a:off x="2771775" y="4945063"/>
            <a:ext cx="360363"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9" name="Smiley Face 38"/>
          <p:cNvSpPr/>
          <p:nvPr/>
        </p:nvSpPr>
        <p:spPr>
          <a:xfrm>
            <a:off x="3492500" y="4729163"/>
            <a:ext cx="358775"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0" name="Smiley Face 39"/>
          <p:cNvSpPr/>
          <p:nvPr/>
        </p:nvSpPr>
        <p:spPr>
          <a:xfrm>
            <a:off x="4140200" y="4729163"/>
            <a:ext cx="360363"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2" name="Smiley Face 41"/>
          <p:cNvSpPr/>
          <p:nvPr/>
        </p:nvSpPr>
        <p:spPr>
          <a:xfrm>
            <a:off x="6227763" y="3217863"/>
            <a:ext cx="360362" cy="360362"/>
          </a:xfrm>
          <a:prstGeom prst="smileyFace">
            <a:avLst/>
          </a:prstGeom>
          <a:solidFill>
            <a:schemeClr val="tx2">
              <a:lumMod val="85000"/>
              <a:lumOff val="1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3" name="Smiley Face 42"/>
          <p:cNvSpPr/>
          <p:nvPr/>
        </p:nvSpPr>
        <p:spPr>
          <a:xfrm>
            <a:off x="5867400" y="4010025"/>
            <a:ext cx="360363" cy="360363"/>
          </a:xfrm>
          <a:prstGeom prst="smileyFace">
            <a:avLst/>
          </a:prstGeom>
          <a:solidFill>
            <a:schemeClr val="tx2">
              <a:lumMod val="85000"/>
              <a:lumOff val="1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4" name="Smiley Face 43"/>
          <p:cNvSpPr/>
          <p:nvPr/>
        </p:nvSpPr>
        <p:spPr>
          <a:xfrm>
            <a:off x="7019925" y="2425700"/>
            <a:ext cx="360363" cy="360363"/>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5" name="Smiley Face 44"/>
          <p:cNvSpPr/>
          <p:nvPr/>
        </p:nvSpPr>
        <p:spPr>
          <a:xfrm>
            <a:off x="7235825" y="3794125"/>
            <a:ext cx="360363" cy="358775"/>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6" name="Smiley Face 45"/>
          <p:cNvSpPr/>
          <p:nvPr/>
        </p:nvSpPr>
        <p:spPr>
          <a:xfrm>
            <a:off x="6516688" y="3865563"/>
            <a:ext cx="358775"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7" name="Smiley Face 46"/>
          <p:cNvSpPr/>
          <p:nvPr/>
        </p:nvSpPr>
        <p:spPr>
          <a:xfrm>
            <a:off x="5003800" y="4945063"/>
            <a:ext cx="360363"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8" name="Smiley Face 47"/>
          <p:cNvSpPr/>
          <p:nvPr/>
        </p:nvSpPr>
        <p:spPr>
          <a:xfrm>
            <a:off x="5580063" y="4513263"/>
            <a:ext cx="360362"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9" name="Smiley Face 48"/>
          <p:cNvSpPr/>
          <p:nvPr/>
        </p:nvSpPr>
        <p:spPr>
          <a:xfrm>
            <a:off x="6588125" y="4513263"/>
            <a:ext cx="360363"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0" name="Smiley Face 49"/>
          <p:cNvSpPr/>
          <p:nvPr/>
        </p:nvSpPr>
        <p:spPr>
          <a:xfrm>
            <a:off x="6011863" y="4945063"/>
            <a:ext cx="360362"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1" name="Smiley Face 50"/>
          <p:cNvSpPr/>
          <p:nvPr/>
        </p:nvSpPr>
        <p:spPr>
          <a:xfrm>
            <a:off x="7308850" y="4802188"/>
            <a:ext cx="358775" cy="358775"/>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2" name="Smiley Face 51"/>
          <p:cNvSpPr/>
          <p:nvPr/>
        </p:nvSpPr>
        <p:spPr>
          <a:xfrm>
            <a:off x="7092950" y="1778000"/>
            <a:ext cx="358775" cy="358775"/>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4" name="Smiley Face 53"/>
          <p:cNvSpPr/>
          <p:nvPr/>
        </p:nvSpPr>
        <p:spPr>
          <a:xfrm>
            <a:off x="4356100" y="39370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5" name="Smiley Face 54"/>
          <p:cNvSpPr/>
          <p:nvPr/>
        </p:nvSpPr>
        <p:spPr>
          <a:xfrm>
            <a:off x="2700338" y="4297363"/>
            <a:ext cx="358775"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3" name="Smiley Face 52"/>
          <p:cNvSpPr/>
          <p:nvPr/>
        </p:nvSpPr>
        <p:spPr>
          <a:xfrm>
            <a:off x="2700338" y="3505200"/>
            <a:ext cx="358775" cy="360363"/>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cxnSp>
        <p:nvCxnSpPr>
          <p:cNvPr id="57" name="Straight Connector 56"/>
          <p:cNvCxnSpPr/>
          <p:nvPr/>
        </p:nvCxnSpPr>
        <p:spPr>
          <a:xfrm>
            <a:off x="2627313" y="1201738"/>
            <a:ext cx="0" cy="4392612"/>
          </a:xfrm>
          <a:prstGeom prst="line">
            <a:avLst/>
          </a:prstGeom>
          <a:ln w="25400">
            <a:solidFill>
              <a:schemeClr val="tx2"/>
            </a:solidFill>
            <a:tailEnd w="lg"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500563" y="1201738"/>
            <a:ext cx="2951162" cy="4392612"/>
          </a:xfrm>
          <a:prstGeom prst="line">
            <a:avLst/>
          </a:prstGeom>
          <a:ln w="25400">
            <a:solidFill>
              <a:schemeClr val="tx2"/>
            </a:solidFill>
            <a:tailEnd w="lg"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55650" y="1633538"/>
            <a:ext cx="5111750" cy="3960812"/>
          </a:xfrm>
          <a:prstGeom prst="line">
            <a:avLst/>
          </a:prstGeom>
          <a:ln w="25400">
            <a:solidFill>
              <a:schemeClr val="tx2"/>
            </a:solidFill>
            <a:tailEnd w="lg"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851275" y="1201738"/>
            <a:ext cx="433388" cy="4392612"/>
          </a:xfrm>
          <a:prstGeom prst="line">
            <a:avLst/>
          </a:prstGeom>
          <a:ln w="25400">
            <a:solidFill>
              <a:schemeClr val="tx2"/>
            </a:solidFill>
            <a:tailEnd w="lg"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684213" y="2425700"/>
            <a:ext cx="7488237" cy="71438"/>
          </a:xfrm>
          <a:prstGeom prst="line">
            <a:avLst/>
          </a:prstGeom>
          <a:ln w="25400">
            <a:solidFill>
              <a:schemeClr val="tx2"/>
            </a:solidFill>
            <a:tailEnd w="lg"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3" y="409575"/>
            <a:ext cx="7772400" cy="576263"/>
          </a:xfrm>
        </p:spPr>
        <p:txBody>
          <a:bodyPr wrap="square" numCol="1" anchorCtr="0" compatLnSpc="1">
            <a:prstTxWarp prst="textNoShape">
              <a:avLst/>
            </a:prstTxWarp>
          </a:bodyPr>
          <a:lstStyle/>
          <a:p>
            <a:pPr eaLnBrk="1" hangingPunct="1"/>
            <a:r>
              <a:rPr lang="nl-NL" sz="3200" smtClean="0">
                <a:solidFill>
                  <a:srgbClr val="003366"/>
                </a:solidFill>
                <a:effectLst>
                  <a:outerShdw blurRad="38100" dist="38100" dir="2700000" algn="tl">
                    <a:srgbClr val="000000"/>
                  </a:outerShdw>
                </a:effectLst>
              </a:rPr>
              <a:t>2. Das ‘Fisch-Teich’-Modell</a:t>
            </a:r>
          </a:p>
        </p:txBody>
      </p:sp>
      <p:sp>
        <p:nvSpPr>
          <p:cNvPr id="3" name="Subtitle 2"/>
          <p:cNvSpPr>
            <a:spLocks noGrp="1"/>
          </p:cNvSpPr>
          <p:nvPr>
            <p:ph type="subTitle" idx="1"/>
          </p:nvPr>
        </p:nvSpPr>
        <p:spPr>
          <a:xfrm>
            <a:off x="539750" y="3217863"/>
            <a:ext cx="360363" cy="503237"/>
          </a:xfrm>
        </p:spPr>
        <p:txBody>
          <a:bodyPr rtlCol="0">
            <a:normAutofit fontScale="92500" lnSpcReduction="10000"/>
          </a:bodyPr>
          <a:lstStyle/>
          <a:p>
            <a:pPr eaLnBrk="1" fontAlgn="auto" hangingPunct="1">
              <a:spcAft>
                <a:spcPts val="0"/>
              </a:spcAft>
              <a:buFont typeface="Arial" pitchFamily="34" charset="0"/>
              <a:buNone/>
              <a:defRPr/>
            </a:pPr>
            <a:endParaRPr lang="nl-NL" dirty="0"/>
          </a:p>
        </p:txBody>
      </p:sp>
      <p:sp>
        <p:nvSpPr>
          <p:cNvPr id="15364"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70E3E0-292D-4CA4-9BF3-FE16BE1BD022}" type="slidenum">
              <a:rPr lang="nl-NL" smtClean="0"/>
              <a:pPr fontAlgn="base">
                <a:spcBef>
                  <a:spcPct val="0"/>
                </a:spcBef>
                <a:spcAft>
                  <a:spcPct val="0"/>
                </a:spcAft>
                <a:defRPr/>
              </a:pPr>
              <a:t>18</a:t>
            </a:fld>
            <a:endParaRPr lang="nl-NL" smtClean="0"/>
          </a:p>
        </p:txBody>
      </p:sp>
      <p:sp>
        <p:nvSpPr>
          <p:cNvPr id="6" name="Rounded Rectangle 5"/>
          <p:cNvSpPr/>
          <p:nvPr/>
        </p:nvSpPr>
        <p:spPr>
          <a:xfrm>
            <a:off x="1258888" y="1417638"/>
            <a:ext cx="6626225" cy="4032250"/>
          </a:xfrm>
          <a:prstGeom prst="roundRect">
            <a:avLst/>
          </a:prstGeom>
          <a:solidFill>
            <a:srgbClr val="77BF8A"/>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Smiley Face 6"/>
          <p:cNvSpPr/>
          <p:nvPr/>
        </p:nvSpPr>
        <p:spPr>
          <a:xfrm>
            <a:off x="1908175" y="1778000"/>
            <a:ext cx="360363" cy="358775"/>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Smiley Face 8"/>
          <p:cNvSpPr/>
          <p:nvPr/>
        </p:nvSpPr>
        <p:spPr>
          <a:xfrm>
            <a:off x="2700338" y="2065338"/>
            <a:ext cx="358775" cy="360362"/>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 name="Smiley Face 9"/>
          <p:cNvSpPr/>
          <p:nvPr/>
        </p:nvSpPr>
        <p:spPr>
          <a:xfrm>
            <a:off x="2987675" y="1704975"/>
            <a:ext cx="360363" cy="360363"/>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Smiley Face 10"/>
          <p:cNvSpPr/>
          <p:nvPr/>
        </p:nvSpPr>
        <p:spPr>
          <a:xfrm>
            <a:off x="3419475" y="1993900"/>
            <a:ext cx="360363" cy="358775"/>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Smiley Face 12"/>
          <p:cNvSpPr/>
          <p:nvPr/>
        </p:nvSpPr>
        <p:spPr>
          <a:xfrm>
            <a:off x="4067175" y="1562100"/>
            <a:ext cx="360363" cy="358775"/>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4" name="Smiley Face 13"/>
          <p:cNvSpPr/>
          <p:nvPr/>
        </p:nvSpPr>
        <p:spPr>
          <a:xfrm>
            <a:off x="4932363" y="1489075"/>
            <a:ext cx="360362" cy="360363"/>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5" name="Smiley Face 14"/>
          <p:cNvSpPr/>
          <p:nvPr/>
        </p:nvSpPr>
        <p:spPr>
          <a:xfrm>
            <a:off x="5508625" y="1778000"/>
            <a:ext cx="358775" cy="358775"/>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Smiley Face 15"/>
          <p:cNvSpPr/>
          <p:nvPr/>
        </p:nvSpPr>
        <p:spPr>
          <a:xfrm>
            <a:off x="1908175" y="2352675"/>
            <a:ext cx="360363"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7" name="Smiley Face 16"/>
          <p:cNvSpPr/>
          <p:nvPr/>
        </p:nvSpPr>
        <p:spPr>
          <a:xfrm>
            <a:off x="2916238" y="2497138"/>
            <a:ext cx="360362" cy="360362"/>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8" name="Smiley Face 17"/>
          <p:cNvSpPr/>
          <p:nvPr/>
        </p:nvSpPr>
        <p:spPr>
          <a:xfrm>
            <a:off x="2195513" y="2713038"/>
            <a:ext cx="360362" cy="360362"/>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9" name="Smiley Face 18"/>
          <p:cNvSpPr/>
          <p:nvPr/>
        </p:nvSpPr>
        <p:spPr>
          <a:xfrm>
            <a:off x="1692275" y="3073400"/>
            <a:ext cx="358775"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0" name="Smiley Face 19"/>
          <p:cNvSpPr/>
          <p:nvPr/>
        </p:nvSpPr>
        <p:spPr>
          <a:xfrm>
            <a:off x="1547813" y="4010025"/>
            <a:ext cx="360362"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2" name="Smiley Face 21"/>
          <p:cNvSpPr/>
          <p:nvPr/>
        </p:nvSpPr>
        <p:spPr>
          <a:xfrm>
            <a:off x="3132138" y="3073400"/>
            <a:ext cx="360362" cy="360363"/>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3" name="Smiley Face 22"/>
          <p:cNvSpPr/>
          <p:nvPr/>
        </p:nvSpPr>
        <p:spPr>
          <a:xfrm>
            <a:off x="3492500" y="2497138"/>
            <a:ext cx="358775" cy="360362"/>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4" name="Smiley Face 23"/>
          <p:cNvSpPr/>
          <p:nvPr/>
        </p:nvSpPr>
        <p:spPr>
          <a:xfrm>
            <a:off x="4500563" y="1920875"/>
            <a:ext cx="358775" cy="360363"/>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8" name="Smiley Face 27"/>
          <p:cNvSpPr/>
          <p:nvPr/>
        </p:nvSpPr>
        <p:spPr>
          <a:xfrm>
            <a:off x="3276600" y="4152900"/>
            <a:ext cx="358775" cy="360363"/>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9" name="Smiley Face 28"/>
          <p:cNvSpPr/>
          <p:nvPr/>
        </p:nvSpPr>
        <p:spPr>
          <a:xfrm>
            <a:off x="6875463" y="3073400"/>
            <a:ext cx="360362" cy="360363"/>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2" name="Smiley Face 31"/>
          <p:cNvSpPr/>
          <p:nvPr/>
        </p:nvSpPr>
        <p:spPr>
          <a:xfrm>
            <a:off x="3635375" y="3289300"/>
            <a:ext cx="360363" cy="360363"/>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3" name="Smiley Face 32"/>
          <p:cNvSpPr/>
          <p:nvPr/>
        </p:nvSpPr>
        <p:spPr>
          <a:xfrm>
            <a:off x="6372225" y="1633538"/>
            <a:ext cx="360363" cy="360362"/>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4" name="Smiley Face 33"/>
          <p:cNvSpPr/>
          <p:nvPr/>
        </p:nvSpPr>
        <p:spPr>
          <a:xfrm>
            <a:off x="5940425" y="1993900"/>
            <a:ext cx="360363" cy="358775"/>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6" name="Smiley Face 35"/>
          <p:cNvSpPr/>
          <p:nvPr/>
        </p:nvSpPr>
        <p:spPr>
          <a:xfrm>
            <a:off x="1692275" y="4729163"/>
            <a:ext cx="358775" cy="360362"/>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7" name="Smiley Face 36"/>
          <p:cNvSpPr/>
          <p:nvPr/>
        </p:nvSpPr>
        <p:spPr>
          <a:xfrm>
            <a:off x="2051050" y="3721100"/>
            <a:ext cx="360363"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8" name="Smiley Face 37"/>
          <p:cNvSpPr/>
          <p:nvPr/>
        </p:nvSpPr>
        <p:spPr>
          <a:xfrm>
            <a:off x="2771775" y="4945063"/>
            <a:ext cx="360363"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9" name="Smiley Face 38"/>
          <p:cNvSpPr/>
          <p:nvPr/>
        </p:nvSpPr>
        <p:spPr>
          <a:xfrm>
            <a:off x="3492500" y="4729163"/>
            <a:ext cx="358775"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0" name="Smiley Face 39"/>
          <p:cNvSpPr/>
          <p:nvPr/>
        </p:nvSpPr>
        <p:spPr>
          <a:xfrm>
            <a:off x="4140200" y="4729163"/>
            <a:ext cx="360363"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2" name="Smiley Face 41"/>
          <p:cNvSpPr/>
          <p:nvPr/>
        </p:nvSpPr>
        <p:spPr>
          <a:xfrm>
            <a:off x="6227763" y="3217863"/>
            <a:ext cx="360362" cy="360362"/>
          </a:xfrm>
          <a:prstGeom prst="smileyFace">
            <a:avLst/>
          </a:prstGeom>
          <a:solidFill>
            <a:schemeClr val="tx2">
              <a:lumMod val="85000"/>
              <a:lumOff val="1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3" name="Smiley Face 42"/>
          <p:cNvSpPr/>
          <p:nvPr/>
        </p:nvSpPr>
        <p:spPr>
          <a:xfrm>
            <a:off x="5867400" y="4010025"/>
            <a:ext cx="360363" cy="360363"/>
          </a:xfrm>
          <a:prstGeom prst="smileyFace">
            <a:avLst/>
          </a:prstGeom>
          <a:solidFill>
            <a:schemeClr val="tx2">
              <a:lumMod val="85000"/>
              <a:lumOff val="1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4" name="Smiley Face 43"/>
          <p:cNvSpPr/>
          <p:nvPr/>
        </p:nvSpPr>
        <p:spPr>
          <a:xfrm>
            <a:off x="7019925" y="2425700"/>
            <a:ext cx="360363" cy="360363"/>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5" name="Smiley Face 44"/>
          <p:cNvSpPr/>
          <p:nvPr/>
        </p:nvSpPr>
        <p:spPr>
          <a:xfrm>
            <a:off x="7235825" y="3794125"/>
            <a:ext cx="360363" cy="358775"/>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6" name="Smiley Face 45"/>
          <p:cNvSpPr/>
          <p:nvPr/>
        </p:nvSpPr>
        <p:spPr>
          <a:xfrm>
            <a:off x="6516688" y="3865563"/>
            <a:ext cx="358775"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7" name="Smiley Face 46"/>
          <p:cNvSpPr/>
          <p:nvPr/>
        </p:nvSpPr>
        <p:spPr>
          <a:xfrm>
            <a:off x="5003800" y="4945063"/>
            <a:ext cx="360363"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8" name="Smiley Face 47"/>
          <p:cNvSpPr/>
          <p:nvPr/>
        </p:nvSpPr>
        <p:spPr>
          <a:xfrm>
            <a:off x="5580063" y="4513263"/>
            <a:ext cx="360362"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9" name="Smiley Face 48"/>
          <p:cNvSpPr/>
          <p:nvPr/>
        </p:nvSpPr>
        <p:spPr>
          <a:xfrm>
            <a:off x="6588125" y="4513263"/>
            <a:ext cx="360363"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0" name="Smiley Face 49"/>
          <p:cNvSpPr/>
          <p:nvPr/>
        </p:nvSpPr>
        <p:spPr>
          <a:xfrm>
            <a:off x="6011863" y="4945063"/>
            <a:ext cx="360362"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1" name="Smiley Face 50"/>
          <p:cNvSpPr/>
          <p:nvPr/>
        </p:nvSpPr>
        <p:spPr>
          <a:xfrm>
            <a:off x="7308850" y="4802188"/>
            <a:ext cx="358775" cy="358775"/>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2" name="Smiley Face 51"/>
          <p:cNvSpPr/>
          <p:nvPr/>
        </p:nvSpPr>
        <p:spPr>
          <a:xfrm>
            <a:off x="7092950" y="1778000"/>
            <a:ext cx="358775" cy="358775"/>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5" name="Smiley Face 54"/>
          <p:cNvSpPr/>
          <p:nvPr/>
        </p:nvSpPr>
        <p:spPr>
          <a:xfrm>
            <a:off x="2700338" y="4297363"/>
            <a:ext cx="358775"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3" name="Smiley Face 52"/>
          <p:cNvSpPr/>
          <p:nvPr/>
        </p:nvSpPr>
        <p:spPr>
          <a:xfrm>
            <a:off x="2700338" y="3505200"/>
            <a:ext cx="358775" cy="360363"/>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cxnSp>
        <p:nvCxnSpPr>
          <p:cNvPr id="57" name="Straight Connector 56"/>
          <p:cNvCxnSpPr/>
          <p:nvPr/>
        </p:nvCxnSpPr>
        <p:spPr>
          <a:xfrm>
            <a:off x="2627313" y="1201738"/>
            <a:ext cx="0" cy="4392612"/>
          </a:xfrm>
          <a:prstGeom prst="line">
            <a:avLst/>
          </a:prstGeom>
          <a:ln w="25400">
            <a:solidFill>
              <a:schemeClr val="tx2"/>
            </a:solidFill>
            <a:tailEnd w="lg"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500563" y="1201738"/>
            <a:ext cx="2951162" cy="4392612"/>
          </a:xfrm>
          <a:prstGeom prst="line">
            <a:avLst/>
          </a:prstGeom>
          <a:ln w="25400">
            <a:solidFill>
              <a:schemeClr val="tx2"/>
            </a:solidFill>
            <a:tailEnd w="lg" len="med"/>
          </a:ln>
        </p:spPr>
        <p:style>
          <a:lnRef idx="1">
            <a:schemeClr val="accent1"/>
          </a:lnRef>
          <a:fillRef idx="0">
            <a:schemeClr val="accent1"/>
          </a:fillRef>
          <a:effectRef idx="0">
            <a:schemeClr val="accent1"/>
          </a:effectRef>
          <a:fontRef idx="minor">
            <a:schemeClr val="tx1"/>
          </a:fontRef>
        </p:style>
      </p:cxnSp>
      <p:sp>
        <p:nvSpPr>
          <p:cNvPr id="70" name="Freeform 69"/>
          <p:cNvSpPr/>
          <p:nvPr/>
        </p:nvSpPr>
        <p:spPr>
          <a:xfrm>
            <a:off x="3995738" y="2425700"/>
            <a:ext cx="2630487" cy="2435225"/>
          </a:xfrm>
          <a:custGeom>
            <a:avLst/>
            <a:gdLst>
              <a:gd name="connsiteX0" fmla="*/ 0 w 2630773"/>
              <a:gd name="connsiteY0" fmla="*/ 14990 h 2435902"/>
              <a:gd name="connsiteX1" fmla="*/ 2630773 w 2630773"/>
              <a:gd name="connsiteY1" fmla="*/ 0 h 2435902"/>
              <a:gd name="connsiteX2" fmla="*/ 974360 w 2630773"/>
              <a:gd name="connsiteY2" fmla="*/ 2435902 h 2435902"/>
              <a:gd name="connsiteX3" fmla="*/ 157396 w 2630773"/>
              <a:gd name="connsiteY3" fmla="*/ 1798820 h 2435902"/>
              <a:gd name="connsiteX4" fmla="*/ 0 w 2630773"/>
              <a:gd name="connsiteY4" fmla="*/ 14990 h 243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773" h="2435902">
                <a:moveTo>
                  <a:pt x="0" y="14990"/>
                </a:moveTo>
                <a:lnTo>
                  <a:pt x="2630773" y="0"/>
                </a:lnTo>
                <a:lnTo>
                  <a:pt x="974360" y="2435902"/>
                </a:lnTo>
                <a:lnTo>
                  <a:pt x="157396" y="1798820"/>
                </a:lnTo>
                <a:lnTo>
                  <a:pt x="0" y="14990"/>
                </a:lnTo>
                <a:close/>
              </a:path>
            </a:pathLst>
          </a:custGeom>
          <a:solidFill>
            <a:srgbClr val="FFFF00">
              <a:alpha val="76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cxnSp>
        <p:nvCxnSpPr>
          <p:cNvPr id="60" name="Straight Connector 59"/>
          <p:cNvCxnSpPr/>
          <p:nvPr/>
        </p:nvCxnSpPr>
        <p:spPr>
          <a:xfrm>
            <a:off x="755650" y="1633538"/>
            <a:ext cx="5111750" cy="3960812"/>
          </a:xfrm>
          <a:prstGeom prst="line">
            <a:avLst/>
          </a:prstGeom>
          <a:ln w="25400">
            <a:solidFill>
              <a:schemeClr val="tx2"/>
            </a:solidFill>
            <a:tailEnd w="lg"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851275" y="1201738"/>
            <a:ext cx="433388" cy="4392612"/>
          </a:xfrm>
          <a:prstGeom prst="line">
            <a:avLst/>
          </a:prstGeom>
          <a:ln w="25400">
            <a:solidFill>
              <a:schemeClr val="tx2"/>
            </a:solidFill>
            <a:tailEnd w="lg"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684213" y="2425700"/>
            <a:ext cx="7488237" cy="71438"/>
          </a:xfrm>
          <a:prstGeom prst="line">
            <a:avLst/>
          </a:prstGeom>
          <a:ln w="25400">
            <a:solidFill>
              <a:schemeClr val="tx2"/>
            </a:solidFill>
            <a:tailEnd w="lg" len="med"/>
          </a:ln>
        </p:spPr>
        <p:style>
          <a:lnRef idx="1">
            <a:schemeClr val="accent1"/>
          </a:lnRef>
          <a:fillRef idx="0">
            <a:schemeClr val="accent1"/>
          </a:fillRef>
          <a:effectRef idx="0">
            <a:schemeClr val="accent1"/>
          </a:effectRef>
          <a:fontRef idx="minor">
            <a:schemeClr val="tx1"/>
          </a:fontRef>
        </p:style>
      </p:cxnSp>
      <p:sp>
        <p:nvSpPr>
          <p:cNvPr id="27" name="Smiley Face 26"/>
          <p:cNvSpPr/>
          <p:nvPr/>
        </p:nvSpPr>
        <p:spPr>
          <a:xfrm>
            <a:off x="4140200" y="30734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4" name="Smiley Face 53"/>
          <p:cNvSpPr/>
          <p:nvPr/>
        </p:nvSpPr>
        <p:spPr>
          <a:xfrm>
            <a:off x="4356100" y="39370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6" name="Smiley Face 25"/>
          <p:cNvSpPr/>
          <p:nvPr/>
        </p:nvSpPr>
        <p:spPr>
          <a:xfrm>
            <a:off x="5364163" y="2570163"/>
            <a:ext cx="360362" cy="358775"/>
          </a:xfrm>
          <a:prstGeom prst="smileyFace">
            <a:avLst/>
          </a:prstGeom>
          <a:solidFill>
            <a:schemeClr val="accent3">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1" name="Smiley Face 30"/>
          <p:cNvSpPr/>
          <p:nvPr/>
        </p:nvSpPr>
        <p:spPr>
          <a:xfrm>
            <a:off x="4716463" y="32893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5" name="Smiley Face 24"/>
          <p:cNvSpPr/>
          <p:nvPr/>
        </p:nvSpPr>
        <p:spPr>
          <a:xfrm>
            <a:off x="4572000" y="2570163"/>
            <a:ext cx="360363"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0" name="Smiley Face 29"/>
          <p:cNvSpPr/>
          <p:nvPr/>
        </p:nvSpPr>
        <p:spPr>
          <a:xfrm>
            <a:off x="5219700" y="31448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5" name="Smiley Face 34"/>
          <p:cNvSpPr/>
          <p:nvPr/>
        </p:nvSpPr>
        <p:spPr>
          <a:xfrm>
            <a:off x="4932363" y="38655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nl-NL" smtClean="0">
                <a:solidFill>
                  <a:srgbClr val="003366"/>
                </a:solidFill>
                <a:effectLst>
                  <a:outerShdw blurRad="38100" dist="38100" dir="2700000" algn="tl">
                    <a:srgbClr val="000000"/>
                  </a:outerShdw>
                </a:effectLst>
              </a:rPr>
              <a:t>2. Das ‘Fisch-Teich’-Modell</a:t>
            </a:r>
          </a:p>
        </p:txBody>
      </p:sp>
      <p:sp>
        <p:nvSpPr>
          <p:cNvPr id="3" name="Content Placeholder 2"/>
          <p:cNvSpPr>
            <a:spLocks noGrp="1"/>
          </p:cNvSpPr>
          <p:nvPr>
            <p:ph idx="1"/>
          </p:nvPr>
        </p:nvSpPr>
        <p:spPr>
          <a:xfrm>
            <a:off x="395288" y="1562100"/>
            <a:ext cx="8208962" cy="3959225"/>
          </a:xfrm>
        </p:spPr>
        <p:txBody>
          <a:bodyPr>
            <a:noAutofit/>
          </a:bodyPr>
          <a:lstStyle/>
          <a:p>
            <a:pPr marL="0" indent="0" algn="ctr">
              <a:buFont typeface="Arial" charset="0"/>
              <a:buNone/>
            </a:pPr>
            <a:r>
              <a:rPr lang="nl-NL" smtClean="0">
                <a:latin typeface="Calibri" pitchFamily="34" charset="0"/>
              </a:rPr>
              <a:t>“</a:t>
            </a:r>
            <a:r>
              <a:rPr lang="de-DE" smtClean="0">
                <a:solidFill>
                  <a:schemeClr val="tx1"/>
                </a:solidFill>
              </a:rPr>
              <a:t>Eine Frau ist gebunden, </a:t>
            </a:r>
          </a:p>
          <a:p>
            <a:pPr marL="0" indent="0" algn="ctr">
              <a:buFont typeface="Arial" charset="0"/>
              <a:buNone/>
            </a:pPr>
            <a:r>
              <a:rPr lang="de-DE" smtClean="0">
                <a:solidFill>
                  <a:schemeClr val="tx1"/>
                </a:solidFill>
              </a:rPr>
              <a:t>solange ihr Mann lebt; </a:t>
            </a:r>
          </a:p>
          <a:p>
            <a:pPr marL="0" indent="0" algn="ctr">
              <a:buFont typeface="Arial" charset="0"/>
              <a:buNone/>
            </a:pPr>
            <a:r>
              <a:rPr lang="de-DE" smtClean="0">
                <a:solidFill>
                  <a:schemeClr val="tx1"/>
                </a:solidFill>
              </a:rPr>
              <a:t>wenn aber der Mann entschlafen ist, </a:t>
            </a:r>
          </a:p>
          <a:p>
            <a:pPr marL="0" indent="0" algn="ctr">
              <a:buFont typeface="Arial" charset="0"/>
              <a:buNone/>
            </a:pPr>
            <a:r>
              <a:rPr lang="de-DE" b="1" smtClean="0">
                <a:solidFill>
                  <a:schemeClr val="tx1"/>
                </a:solidFill>
              </a:rPr>
              <a:t>so ist sie frei, sich zu verheiraten, </a:t>
            </a:r>
          </a:p>
          <a:p>
            <a:pPr marL="0" indent="0" algn="ctr">
              <a:buFont typeface="Arial" charset="0"/>
              <a:buNone/>
            </a:pPr>
            <a:r>
              <a:rPr lang="de-DE" b="1" smtClean="0">
                <a:solidFill>
                  <a:schemeClr val="tx1"/>
                </a:solidFill>
              </a:rPr>
              <a:t>mit wem sie will, nur im Herrn.</a:t>
            </a:r>
            <a:r>
              <a:rPr lang="nl-NL" smtClean="0">
                <a:latin typeface="Calibri" pitchFamily="34" charset="0"/>
              </a:rPr>
              <a:t>”</a:t>
            </a:r>
            <a:endParaRPr lang="nl-NL" b="1" smtClean="0">
              <a:latin typeface="Calibri" pitchFamily="34" charset="0"/>
            </a:endParaRPr>
          </a:p>
          <a:p>
            <a:pPr marL="0" indent="0" algn="r" eaLnBrk="1" hangingPunct="1">
              <a:buFont typeface="Arial" charset="0"/>
              <a:buNone/>
            </a:pPr>
            <a:r>
              <a:rPr lang="nl-NL" smtClean="0">
                <a:latin typeface="Calibri" pitchFamily="34" charset="0"/>
              </a:rPr>
              <a:t>1. Korinther 7:39</a:t>
            </a:r>
          </a:p>
          <a:p>
            <a:pPr marL="0" indent="0" algn="ctr" eaLnBrk="1" hangingPunct="1">
              <a:buFont typeface="Arial" charset="0"/>
              <a:buNone/>
            </a:pPr>
            <a:endParaRPr lang="nl-NL" smtClean="0">
              <a:latin typeface="Calibri" pitchFamily="34" charset="0"/>
            </a:endParaRPr>
          </a:p>
        </p:txBody>
      </p:sp>
      <p:sp>
        <p:nvSpPr>
          <p:cNvPr id="4" name="Date Placeholder 3"/>
          <p:cNvSpPr>
            <a:spLocks noGrp="1"/>
          </p:cNvSpPr>
          <p:nvPr>
            <p:ph type="dt" sz="quarter" idx="10"/>
          </p:nvPr>
        </p:nvSpPr>
        <p:spPr/>
        <p:txBody>
          <a:bodyPr/>
          <a:lstStyle/>
          <a:p>
            <a:pPr>
              <a:defRPr/>
            </a:pPr>
            <a:fld id="{2E422DE9-5632-499B-8129-CF1DCA5F5088}" type="datetime1">
              <a:rPr lang="nl-NL"/>
              <a:pPr>
                <a:defRPr/>
              </a:pPr>
              <a:t>29-4-2013</a:t>
            </a:fld>
            <a:endParaRPr lang="nl-NL"/>
          </a:p>
        </p:txBody>
      </p:sp>
      <p:sp>
        <p:nvSpPr>
          <p:cNvPr id="16389"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E4BDC0-E662-4734-A11E-35839303B141}" type="slidenum">
              <a:rPr lang="nl-NL" smtClean="0"/>
              <a:pPr fontAlgn="base">
                <a:spcBef>
                  <a:spcPct val="0"/>
                </a:spcBef>
                <a:spcAft>
                  <a:spcPct val="0"/>
                </a:spcAft>
                <a:defRPr/>
              </a:pPr>
              <a:t>19</a:t>
            </a:fld>
            <a:endParaRPr lang="nl-NL"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836738"/>
          </a:xfrm>
        </p:spPr>
        <p:txBody>
          <a:bodyPr wrap="square" numCol="1" anchorCtr="0" compatLnSpc="1">
            <a:prstTxWarp prst="textNoShape">
              <a:avLst/>
            </a:prstTxWarp>
            <a:noAutofit/>
          </a:bodyPr>
          <a:lstStyle/>
          <a:p>
            <a:pPr eaLnBrk="1" hangingPunct="1"/>
            <a:r>
              <a:rPr lang="nl-NL" sz="5400" smtClean="0">
                <a:solidFill>
                  <a:srgbClr val="4E005F"/>
                </a:solidFill>
                <a:effectLst>
                  <a:outerShdw blurRad="38100" dist="38100" dir="2700000" algn="tl">
                    <a:srgbClr val="000000"/>
                  </a:outerShdw>
                </a:effectLst>
              </a:rPr>
              <a:t>Beziehungen </a:t>
            </a:r>
            <a:br>
              <a:rPr lang="nl-NL" sz="5400" smtClean="0">
                <a:solidFill>
                  <a:srgbClr val="4E005F"/>
                </a:solidFill>
                <a:effectLst>
                  <a:outerShdw blurRad="38100" dist="38100" dir="2700000" algn="tl">
                    <a:srgbClr val="000000"/>
                  </a:outerShdw>
                </a:effectLst>
              </a:rPr>
            </a:br>
            <a:r>
              <a:rPr lang="nl-NL" sz="5400" smtClean="0">
                <a:solidFill>
                  <a:srgbClr val="4E005F"/>
                </a:solidFill>
                <a:effectLst>
                  <a:outerShdw blurRad="38100" dist="38100" dir="2700000" algn="tl">
                    <a:srgbClr val="000000"/>
                  </a:outerShdw>
                </a:effectLst>
              </a:rPr>
              <a:t>vor der Ehe</a:t>
            </a:r>
          </a:p>
        </p:txBody>
      </p:sp>
      <p:pic>
        <p:nvPicPr>
          <p:cNvPr id="5123" name="Content Placeholder 5" descr="H3 philipnunn.com.jpg"/>
          <p:cNvPicPr>
            <a:picLocks noGrp="1" noChangeAspect="1"/>
          </p:cNvPicPr>
          <p:nvPr>
            <p:ph idx="1"/>
          </p:nvPr>
        </p:nvPicPr>
        <p:blipFill>
          <a:blip r:embed="rId3" cstate="print"/>
          <a:srcRect/>
          <a:stretch>
            <a:fillRect/>
          </a:stretch>
        </p:blipFill>
        <p:spPr>
          <a:xfrm>
            <a:off x="900113" y="2713038"/>
            <a:ext cx="3173412" cy="2463800"/>
          </a:xfrm>
        </p:spPr>
      </p:pic>
      <p:sp>
        <p:nvSpPr>
          <p:cNvPr id="4" name="Date Placeholder 3"/>
          <p:cNvSpPr>
            <a:spLocks noGrp="1"/>
          </p:cNvSpPr>
          <p:nvPr>
            <p:ph type="dt" sz="quarter" idx="10"/>
          </p:nvPr>
        </p:nvSpPr>
        <p:spPr>
          <a:xfrm>
            <a:off x="4716463" y="2857500"/>
            <a:ext cx="3168650" cy="1008063"/>
          </a:xfrm>
        </p:spPr>
        <p:txBody>
          <a:bodyPr wrap="square" numCol="1" anchorCtr="0" compatLnSpc="1">
            <a:prstTxWarp prst="textNoShape">
              <a:avLst/>
            </a:prstTxWarp>
          </a:bodyPr>
          <a:lstStyle/>
          <a:p>
            <a:pPr algn="ctr" fontAlgn="base">
              <a:spcBef>
                <a:spcPct val="0"/>
              </a:spcBef>
              <a:spcAft>
                <a:spcPct val="0"/>
              </a:spcAft>
            </a:pPr>
            <a:r>
              <a:rPr lang="nl-NL" sz="1600" smtClean="0">
                <a:solidFill>
                  <a:srgbClr val="75005F"/>
                </a:solidFill>
                <a:cs typeface="Arial" charset="0"/>
              </a:rPr>
              <a:t>Dieses Material wird frei zur Verfügung gestellt. Du kannst damit Deine eigene Präsentation für die Bedürfnisse deiner Gruppe erstellen.</a:t>
            </a:r>
            <a:endParaRPr lang="nl-NL" sz="1600" smtClean="0">
              <a:solidFill>
                <a:schemeClr val="tx1"/>
              </a:solidFill>
              <a:cs typeface="Arial" charset="0"/>
            </a:endParaRPr>
          </a:p>
        </p:txBody>
      </p:sp>
      <p:sp>
        <p:nvSpPr>
          <p:cNvPr id="5" name="Slide Number Placeholder 4"/>
          <p:cNvSpPr>
            <a:spLocks noGrp="1"/>
          </p:cNvSpPr>
          <p:nvPr>
            <p:ph type="sldNum" sz="quarter" idx="11"/>
          </p:nvPr>
        </p:nvSpPr>
        <p:spPr/>
        <p:txBody>
          <a:bodyPr/>
          <a:lstStyle/>
          <a:p>
            <a:pPr>
              <a:defRPr/>
            </a:pPr>
            <a:fld id="{F7A400B4-243E-4361-9A65-5B6789170D03}" type="slidenum">
              <a:rPr lang="nl-NL" smtClean="0"/>
              <a:pPr>
                <a:defRPr/>
              </a:pPr>
              <a:t>2</a:t>
            </a:fld>
            <a:endParaRPr lang="nl-NL" dirty="0"/>
          </a:p>
        </p:txBody>
      </p:sp>
      <p:sp>
        <p:nvSpPr>
          <p:cNvPr id="8" name="TextBox 7"/>
          <p:cNvSpPr txBox="1"/>
          <p:nvPr/>
        </p:nvSpPr>
        <p:spPr>
          <a:xfrm>
            <a:off x="4643438" y="4081463"/>
            <a:ext cx="3744912" cy="1674812"/>
          </a:xfrm>
          <a:prstGeom prst="rect">
            <a:avLst/>
          </a:prstGeom>
          <a:noFill/>
        </p:spPr>
        <p:txBody>
          <a:bodyPr>
            <a:spAutoFit/>
          </a:bodyPr>
          <a:lstStyle/>
          <a:p>
            <a:pPr algn="ctr"/>
            <a:r>
              <a:rPr lang="nl-NL" sz="1400" u="sng"/>
              <a:t>Übersetzung:</a:t>
            </a:r>
          </a:p>
          <a:p>
            <a:pPr algn="ctr"/>
            <a:r>
              <a:rPr lang="nl-NL" sz="1400"/>
              <a:t>Frank Schönbach,  04 / 2013</a:t>
            </a:r>
          </a:p>
          <a:p>
            <a:pPr algn="ctr"/>
            <a:r>
              <a:rPr lang="nl-NL" sz="1400"/>
              <a:t>Die angefügten Notizen zur Erklärung der Folien sind aus dem ausführlichen eBook von Philip Nunn entnommen.</a:t>
            </a:r>
          </a:p>
          <a:p>
            <a:pPr algn="ctr"/>
            <a:r>
              <a:rPr lang="nl-NL" sz="1600"/>
              <a:t> </a:t>
            </a:r>
            <a:r>
              <a:rPr lang="nl-NL" sz="1600" b="1">
                <a:solidFill>
                  <a:srgbClr val="2C71FF"/>
                </a:solidFill>
              </a:rPr>
              <a:t>www.philipnunn.com</a:t>
            </a:r>
          </a:p>
          <a:p>
            <a:endParaRPr lang="nl-NL"/>
          </a:p>
        </p:txBody>
      </p:sp>
      <p:sp>
        <p:nvSpPr>
          <p:cNvPr id="9" name="Rectangle 8"/>
          <p:cNvSpPr/>
          <p:nvPr/>
        </p:nvSpPr>
        <p:spPr>
          <a:xfrm>
            <a:off x="4716463" y="2713038"/>
            <a:ext cx="3240087" cy="1296987"/>
          </a:xfrm>
          <a:prstGeom prst="rect">
            <a:avLst/>
          </a:prstGeom>
          <a:noFill/>
          <a:ln w="317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0" name="TextBox 9"/>
          <p:cNvSpPr txBox="1"/>
          <p:nvPr/>
        </p:nvSpPr>
        <p:spPr>
          <a:xfrm>
            <a:off x="900113" y="2065338"/>
            <a:ext cx="7488237" cy="396875"/>
          </a:xfrm>
          <a:prstGeom prst="rect">
            <a:avLst/>
          </a:prstGeom>
          <a:noFill/>
        </p:spPr>
        <p:txBody>
          <a:bodyPr>
            <a:spAutoFit/>
          </a:bodyPr>
          <a:lstStyle/>
          <a:p>
            <a:pPr algn="ctr"/>
            <a:r>
              <a:rPr lang="nl-NL" b="1">
                <a:solidFill>
                  <a:srgbClr val="4E005F"/>
                </a:solidFill>
              </a:rPr>
              <a:t>Über die Suche nach einem gläubigen christlichen Lebenspartner</a:t>
            </a:r>
            <a:r>
              <a:rPr lang="nl-NL" sz="2000" b="1">
                <a:solidFill>
                  <a:srgbClr val="4E005F"/>
                </a:solidFill>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3" y="409575"/>
            <a:ext cx="7772400" cy="576263"/>
          </a:xfrm>
        </p:spPr>
        <p:txBody>
          <a:bodyPr wrap="square" numCol="1" anchorCtr="0" compatLnSpc="1">
            <a:prstTxWarp prst="textNoShape">
              <a:avLst/>
            </a:prstTxWarp>
          </a:bodyPr>
          <a:lstStyle/>
          <a:p>
            <a:pPr eaLnBrk="1" hangingPunct="1"/>
            <a:r>
              <a:rPr lang="nl-NL" sz="3200" smtClean="0">
                <a:solidFill>
                  <a:srgbClr val="003366"/>
                </a:solidFill>
                <a:effectLst>
                  <a:outerShdw blurRad="38100" dist="38100" dir="2700000" algn="tl">
                    <a:srgbClr val="000000"/>
                  </a:outerShdw>
                </a:effectLst>
              </a:rPr>
              <a:t>2. Das ‘Fisch-Teich’-Modell</a:t>
            </a:r>
          </a:p>
        </p:txBody>
      </p:sp>
      <p:sp>
        <p:nvSpPr>
          <p:cNvPr id="3" name="Subtitle 2"/>
          <p:cNvSpPr>
            <a:spLocks noGrp="1"/>
          </p:cNvSpPr>
          <p:nvPr>
            <p:ph type="subTitle" idx="1"/>
          </p:nvPr>
        </p:nvSpPr>
        <p:spPr>
          <a:xfrm>
            <a:off x="539750" y="3217863"/>
            <a:ext cx="360363" cy="503237"/>
          </a:xfrm>
        </p:spPr>
        <p:txBody>
          <a:bodyPr rtlCol="0">
            <a:normAutofit fontScale="92500" lnSpcReduction="10000"/>
          </a:bodyPr>
          <a:lstStyle/>
          <a:p>
            <a:pPr eaLnBrk="1" fontAlgn="auto" hangingPunct="1">
              <a:spcAft>
                <a:spcPts val="0"/>
              </a:spcAft>
              <a:buFont typeface="Arial" pitchFamily="34" charset="0"/>
              <a:buNone/>
              <a:defRPr/>
            </a:pPr>
            <a:endParaRPr lang="nl-NL" dirty="0"/>
          </a:p>
        </p:txBody>
      </p:sp>
      <p:sp>
        <p:nvSpPr>
          <p:cNvPr id="15364"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9970B2-E96C-499D-BAE8-9E6BE8968379}" type="slidenum">
              <a:rPr lang="nl-NL" smtClean="0"/>
              <a:pPr fontAlgn="base">
                <a:spcBef>
                  <a:spcPct val="0"/>
                </a:spcBef>
                <a:spcAft>
                  <a:spcPct val="0"/>
                </a:spcAft>
                <a:defRPr/>
              </a:pPr>
              <a:t>20</a:t>
            </a:fld>
            <a:endParaRPr lang="nl-NL" smtClean="0"/>
          </a:p>
        </p:txBody>
      </p:sp>
      <p:sp>
        <p:nvSpPr>
          <p:cNvPr id="6" name="Rounded Rectangle 5"/>
          <p:cNvSpPr/>
          <p:nvPr/>
        </p:nvSpPr>
        <p:spPr>
          <a:xfrm>
            <a:off x="1116013" y="1489075"/>
            <a:ext cx="6626225" cy="4032250"/>
          </a:xfrm>
          <a:prstGeom prst="roundRect">
            <a:avLst/>
          </a:prstGeom>
          <a:solidFill>
            <a:srgbClr val="77BF8A"/>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Smiley Face 6"/>
          <p:cNvSpPr/>
          <p:nvPr/>
        </p:nvSpPr>
        <p:spPr>
          <a:xfrm>
            <a:off x="1908175" y="1778000"/>
            <a:ext cx="360363" cy="358775"/>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Smiley Face 8"/>
          <p:cNvSpPr/>
          <p:nvPr/>
        </p:nvSpPr>
        <p:spPr>
          <a:xfrm>
            <a:off x="2700338" y="2065338"/>
            <a:ext cx="358775" cy="360362"/>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 name="Smiley Face 9"/>
          <p:cNvSpPr/>
          <p:nvPr/>
        </p:nvSpPr>
        <p:spPr>
          <a:xfrm>
            <a:off x="2987675" y="1704975"/>
            <a:ext cx="360363" cy="360363"/>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Smiley Face 10"/>
          <p:cNvSpPr/>
          <p:nvPr/>
        </p:nvSpPr>
        <p:spPr>
          <a:xfrm>
            <a:off x="3419475" y="1993900"/>
            <a:ext cx="360363" cy="358775"/>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Smiley Face 12"/>
          <p:cNvSpPr/>
          <p:nvPr/>
        </p:nvSpPr>
        <p:spPr>
          <a:xfrm>
            <a:off x="4067175" y="1562100"/>
            <a:ext cx="360363" cy="358775"/>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4" name="Smiley Face 13"/>
          <p:cNvSpPr/>
          <p:nvPr/>
        </p:nvSpPr>
        <p:spPr>
          <a:xfrm>
            <a:off x="4932363" y="1489075"/>
            <a:ext cx="360362" cy="360363"/>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5" name="Smiley Face 14"/>
          <p:cNvSpPr/>
          <p:nvPr/>
        </p:nvSpPr>
        <p:spPr>
          <a:xfrm>
            <a:off x="5508625" y="1778000"/>
            <a:ext cx="358775" cy="358775"/>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Smiley Face 15"/>
          <p:cNvSpPr/>
          <p:nvPr/>
        </p:nvSpPr>
        <p:spPr>
          <a:xfrm>
            <a:off x="1908175" y="2352675"/>
            <a:ext cx="360363"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7" name="Smiley Face 16"/>
          <p:cNvSpPr/>
          <p:nvPr/>
        </p:nvSpPr>
        <p:spPr>
          <a:xfrm>
            <a:off x="2916238" y="2497138"/>
            <a:ext cx="360362" cy="360362"/>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8" name="Smiley Face 17"/>
          <p:cNvSpPr/>
          <p:nvPr/>
        </p:nvSpPr>
        <p:spPr>
          <a:xfrm>
            <a:off x="2195513" y="2713038"/>
            <a:ext cx="360362" cy="360362"/>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9" name="Smiley Face 18"/>
          <p:cNvSpPr/>
          <p:nvPr/>
        </p:nvSpPr>
        <p:spPr>
          <a:xfrm>
            <a:off x="1692275" y="3073400"/>
            <a:ext cx="358775"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0" name="Smiley Face 19"/>
          <p:cNvSpPr/>
          <p:nvPr/>
        </p:nvSpPr>
        <p:spPr>
          <a:xfrm>
            <a:off x="1547813" y="4010025"/>
            <a:ext cx="360362"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2" name="Smiley Face 21"/>
          <p:cNvSpPr/>
          <p:nvPr/>
        </p:nvSpPr>
        <p:spPr>
          <a:xfrm>
            <a:off x="3059113" y="3073400"/>
            <a:ext cx="360362" cy="360363"/>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4" name="Smiley Face 23"/>
          <p:cNvSpPr/>
          <p:nvPr/>
        </p:nvSpPr>
        <p:spPr>
          <a:xfrm>
            <a:off x="4500563" y="1920875"/>
            <a:ext cx="358775" cy="360363"/>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8" name="Smiley Face 27"/>
          <p:cNvSpPr/>
          <p:nvPr/>
        </p:nvSpPr>
        <p:spPr>
          <a:xfrm>
            <a:off x="3276600" y="4152900"/>
            <a:ext cx="358775" cy="360363"/>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9" name="Smiley Face 28"/>
          <p:cNvSpPr/>
          <p:nvPr/>
        </p:nvSpPr>
        <p:spPr>
          <a:xfrm>
            <a:off x="6875463" y="3073400"/>
            <a:ext cx="360362" cy="360363"/>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2" name="Smiley Face 31"/>
          <p:cNvSpPr/>
          <p:nvPr/>
        </p:nvSpPr>
        <p:spPr>
          <a:xfrm>
            <a:off x="3635375" y="3289300"/>
            <a:ext cx="360363" cy="360363"/>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3" name="Smiley Face 32"/>
          <p:cNvSpPr/>
          <p:nvPr/>
        </p:nvSpPr>
        <p:spPr>
          <a:xfrm>
            <a:off x="6372225" y="1633538"/>
            <a:ext cx="360363" cy="360362"/>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6" name="Smiley Face 35"/>
          <p:cNvSpPr/>
          <p:nvPr/>
        </p:nvSpPr>
        <p:spPr>
          <a:xfrm>
            <a:off x="1692275" y="4729163"/>
            <a:ext cx="358775" cy="360362"/>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7" name="Smiley Face 36"/>
          <p:cNvSpPr/>
          <p:nvPr/>
        </p:nvSpPr>
        <p:spPr>
          <a:xfrm>
            <a:off x="2051050" y="3721100"/>
            <a:ext cx="360363"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8" name="Smiley Face 37"/>
          <p:cNvSpPr/>
          <p:nvPr/>
        </p:nvSpPr>
        <p:spPr>
          <a:xfrm>
            <a:off x="2771775" y="4945063"/>
            <a:ext cx="360363"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9" name="Smiley Face 38"/>
          <p:cNvSpPr/>
          <p:nvPr/>
        </p:nvSpPr>
        <p:spPr>
          <a:xfrm>
            <a:off x="3492500" y="4729163"/>
            <a:ext cx="358775"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0" name="Smiley Face 39"/>
          <p:cNvSpPr/>
          <p:nvPr/>
        </p:nvSpPr>
        <p:spPr>
          <a:xfrm>
            <a:off x="4140200" y="4729163"/>
            <a:ext cx="360363"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2" name="Smiley Face 41"/>
          <p:cNvSpPr/>
          <p:nvPr/>
        </p:nvSpPr>
        <p:spPr>
          <a:xfrm>
            <a:off x="6227763" y="3217863"/>
            <a:ext cx="360362" cy="360362"/>
          </a:xfrm>
          <a:prstGeom prst="smileyFace">
            <a:avLst/>
          </a:prstGeom>
          <a:solidFill>
            <a:schemeClr val="tx2">
              <a:lumMod val="85000"/>
              <a:lumOff val="1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3" name="Smiley Face 42"/>
          <p:cNvSpPr/>
          <p:nvPr/>
        </p:nvSpPr>
        <p:spPr>
          <a:xfrm>
            <a:off x="5867400" y="4010025"/>
            <a:ext cx="360363" cy="360363"/>
          </a:xfrm>
          <a:prstGeom prst="smileyFace">
            <a:avLst/>
          </a:prstGeom>
          <a:solidFill>
            <a:schemeClr val="tx2">
              <a:lumMod val="85000"/>
              <a:lumOff val="1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4" name="Smiley Face 43"/>
          <p:cNvSpPr/>
          <p:nvPr/>
        </p:nvSpPr>
        <p:spPr>
          <a:xfrm>
            <a:off x="7019925" y="2425700"/>
            <a:ext cx="360363" cy="360363"/>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5" name="Smiley Face 44"/>
          <p:cNvSpPr/>
          <p:nvPr/>
        </p:nvSpPr>
        <p:spPr>
          <a:xfrm>
            <a:off x="7235825" y="3794125"/>
            <a:ext cx="360363" cy="358775"/>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6" name="Smiley Face 45"/>
          <p:cNvSpPr/>
          <p:nvPr/>
        </p:nvSpPr>
        <p:spPr>
          <a:xfrm>
            <a:off x="6516688" y="3865563"/>
            <a:ext cx="358775"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7" name="Smiley Face 46"/>
          <p:cNvSpPr/>
          <p:nvPr/>
        </p:nvSpPr>
        <p:spPr>
          <a:xfrm>
            <a:off x="5003800" y="4945063"/>
            <a:ext cx="360363"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8" name="Smiley Face 47"/>
          <p:cNvSpPr/>
          <p:nvPr/>
        </p:nvSpPr>
        <p:spPr>
          <a:xfrm>
            <a:off x="5580063" y="4513263"/>
            <a:ext cx="360362"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9" name="Smiley Face 48"/>
          <p:cNvSpPr/>
          <p:nvPr/>
        </p:nvSpPr>
        <p:spPr>
          <a:xfrm>
            <a:off x="6588125" y="4513263"/>
            <a:ext cx="360363"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0" name="Smiley Face 49"/>
          <p:cNvSpPr/>
          <p:nvPr/>
        </p:nvSpPr>
        <p:spPr>
          <a:xfrm>
            <a:off x="6011863" y="4945063"/>
            <a:ext cx="360362"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1" name="Smiley Face 50"/>
          <p:cNvSpPr/>
          <p:nvPr/>
        </p:nvSpPr>
        <p:spPr>
          <a:xfrm>
            <a:off x="7308850" y="4802188"/>
            <a:ext cx="358775" cy="358775"/>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2" name="Smiley Face 51"/>
          <p:cNvSpPr/>
          <p:nvPr/>
        </p:nvSpPr>
        <p:spPr>
          <a:xfrm>
            <a:off x="7092950" y="1778000"/>
            <a:ext cx="358775" cy="358775"/>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5" name="Smiley Face 54"/>
          <p:cNvSpPr/>
          <p:nvPr/>
        </p:nvSpPr>
        <p:spPr>
          <a:xfrm>
            <a:off x="2700338" y="4297363"/>
            <a:ext cx="358775"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3" name="Smiley Face 52"/>
          <p:cNvSpPr/>
          <p:nvPr/>
        </p:nvSpPr>
        <p:spPr>
          <a:xfrm>
            <a:off x="2700338" y="3505200"/>
            <a:ext cx="358775" cy="360363"/>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cxnSp>
        <p:nvCxnSpPr>
          <p:cNvPr id="57" name="Straight Connector 56"/>
          <p:cNvCxnSpPr/>
          <p:nvPr/>
        </p:nvCxnSpPr>
        <p:spPr>
          <a:xfrm>
            <a:off x="2627313" y="1201738"/>
            <a:ext cx="0" cy="4392612"/>
          </a:xfrm>
          <a:prstGeom prst="line">
            <a:avLst/>
          </a:prstGeom>
          <a:ln w="63500">
            <a:solidFill>
              <a:schemeClr val="tx2"/>
            </a:solidFill>
            <a:tailEnd w="lg"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500563" y="1201738"/>
            <a:ext cx="2951162" cy="4392612"/>
          </a:xfrm>
          <a:prstGeom prst="line">
            <a:avLst/>
          </a:prstGeom>
          <a:ln w="63500">
            <a:solidFill>
              <a:schemeClr val="tx2"/>
            </a:solidFill>
            <a:tailEnd w="lg" len="med"/>
          </a:ln>
        </p:spPr>
        <p:style>
          <a:lnRef idx="1">
            <a:schemeClr val="accent1"/>
          </a:lnRef>
          <a:fillRef idx="0">
            <a:schemeClr val="accent1"/>
          </a:fillRef>
          <a:effectRef idx="0">
            <a:schemeClr val="accent1"/>
          </a:effectRef>
          <a:fontRef idx="minor">
            <a:schemeClr val="tx1"/>
          </a:fontRef>
        </p:style>
      </p:cxnSp>
      <p:sp>
        <p:nvSpPr>
          <p:cNvPr id="70" name="Freeform 69"/>
          <p:cNvSpPr/>
          <p:nvPr/>
        </p:nvSpPr>
        <p:spPr>
          <a:xfrm>
            <a:off x="3995738" y="2425700"/>
            <a:ext cx="2630487" cy="2435225"/>
          </a:xfrm>
          <a:custGeom>
            <a:avLst/>
            <a:gdLst>
              <a:gd name="connsiteX0" fmla="*/ 0 w 2630773"/>
              <a:gd name="connsiteY0" fmla="*/ 14990 h 2435902"/>
              <a:gd name="connsiteX1" fmla="*/ 2630773 w 2630773"/>
              <a:gd name="connsiteY1" fmla="*/ 0 h 2435902"/>
              <a:gd name="connsiteX2" fmla="*/ 974360 w 2630773"/>
              <a:gd name="connsiteY2" fmla="*/ 2435902 h 2435902"/>
              <a:gd name="connsiteX3" fmla="*/ 157396 w 2630773"/>
              <a:gd name="connsiteY3" fmla="*/ 1798820 h 2435902"/>
              <a:gd name="connsiteX4" fmla="*/ 0 w 2630773"/>
              <a:gd name="connsiteY4" fmla="*/ 14990 h 243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773" h="2435902">
                <a:moveTo>
                  <a:pt x="0" y="14990"/>
                </a:moveTo>
                <a:lnTo>
                  <a:pt x="2630773" y="0"/>
                </a:lnTo>
                <a:lnTo>
                  <a:pt x="974360" y="2435902"/>
                </a:lnTo>
                <a:lnTo>
                  <a:pt x="157396" y="1798820"/>
                </a:lnTo>
                <a:lnTo>
                  <a:pt x="0" y="14990"/>
                </a:lnTo>
                <a:close/>
              </a:path>
            </a:pathLst>
          </a:custGeom>
          <a:solidFill>
            <a:srgbClr val="FFFF00">
              <a:alpha val="76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cxnSp>
        <p:nvCxnSpPr>
          <p:cNvPr id="60" name="Straight Connector 59"/>
          <p:cNvCxnSpPr/>
          <p:nvPr/>
        </p:nvCxnSpPr>
        <p:spPr>
          <a:xfrm>
            <a:off x="755650" y="1633538"/>
            <a:ext cx="5111750" cy="3960812"/>
          </a:xfrm>
          <a:prstGeom prst="line">
            <a:avLst/>
          </a:prstGeom>
          <a:ln w="63500">
            <a:solidFill>
              <a:schemeClr val="tx2"/>
            </a:solidFill>
            <a:tailEnd w="lg"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755650" y="2425700"/>
            <a:ext cx="7488238" cy="71438"/>
          </a:xfrm>
          <a:prstGeom prst="line">
            <a:avLst/>
          </a:prstGeom>
          <a:ln w="63500">
            <a:solidFill>
              <a:schemeClr val="tx2"/>
            </a:solidFill>
            <a:prstDash val="sysDash"/>
            <a:tailEnd w="lg" len="med"/>
          </a:ln>
        </p:spPr>
        <p:style>
          <a:lnRef idx="1">
            <a:schemeClr val="accent1"/>
          </a:lnRef>
          <a:fillRef idx="0">
            <a:schemeClr val="accent1"/>
          </a:fillRef>
          <a:effectRef idx="0">
            <a:schemeClr val="accent1"/>
          </a:effectRef>
          <a:fontRef idx="minor">
            <a:schemeClr val="tx1"/>
          </a:fontRef>
        </p:style>
      </p:cxnSp>
      <p:sp>
        <p:nvSpPr>
          <p:cNvPr id="27" name="Smiley Face 26"/>
          <p:cNvSpPr/>
          <p:nvPr/>
        </p:nvSpPr>
        <p:spPr>
          <a:xfrm>
            <a:off x="4140200" y="30734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4" name="Smiley Face 53"/>
          <p:cNvSpPr/>
          <p:nvPr/>
        </p:nvSpPr>
        <p:spPr>
          <a:xfrm>
            <a:off x="4427538" y="41529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6" name="Smiley Face 25"/>
          <p:cNvSpPr/>
          <p:nvPr/>
        </p:nvSpPr>
        <p:spPr>
          <a:xfrm>
            <a:off x="5364163" y="2570163"/>
            <a:ext cx="360362" cy="358775"/>
          </a:xfrm>
          <a:prstGeom prst="smileyFace">
            <a:avLst/>
          </a:prstGeom>
          <a:solidFill>
            <a:schemeClr val="accent3">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1" name="Smiley Face 30"/>
          <p:cNvSpPr/>
          <p:nvPr/>
        </p:nvSpPr>
        <p:spPr>
          <a:xfrm>
            <a:off x="4716463" y="32893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5" name="Smiley Face 24"/>
          <p:cNvSpPr/>
          <p:nvPr/>
        </p:nvSpPr>
        <p:spPr>
          <a:xfrm>
            <a:off x="4572000" y="2570163"/>
            <a:ext cx="360363"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0" name="Smiley Face 29"/>
          <p:cNvSpPr/>
          <p:nvPr/>
        </p:nvSpPr>
        <p:spPr>
          <a:xfrm>
            <a:off x="5219700" y="31448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5" name="Smiley Face 34"/>
          <p:cNvSpPr/>
          <p:nvPr/>
        </p:nvSpPr>
        <p:spPr>
          <a:xfrm>
            <a:off x="4932363" y="38655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62" name="Curved Down Arrow 61"/>
          <p:cNvSpPr/>
          <p:nvPr/>
        </p:nvSpPr>
        <p:spPr>
          <a:xfrm flipH="1">
            <a:off x="5003800" y="3289300"/>
            <a:ext cx="1728788" cy="576263"/>
          </a:xfrm>
          <a:prstGeom prst="curvedDownArrow">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chemeClr val="tx1"/>
              </a:solidFill>
            </a:endParaRPr>
          </a:p>
        </p:txBody>
      </p:sp>
      <p:sp>
        <p:nvSpPr>
          <p:cNvPr id="64" name="Curved Down Arrow 63"/>
          <p:cNvSpPr/>
          <p:nvPr/>
        </p:nvSpPr>
        <p:spPr>
          <a:xfrm flipH="1">
            <a:off x="3348038" y="3649663"/>
            <a:ext cx="1295400" cy="503237"/>
          </a:xfrm>
          <a:prstGeom prst="curvedDownArrow">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chemeClr val="tx1"/>
              </a:solidFill>
            </a:endParaRPr>
          </a:p>
        </p:txBody>
      </p:sp>
      <p:sp>
        <p:nvSpPr>
          <p:cNvPr id="34" name="Smiley Face 33"/>
          <p:cNvSpPr/>
          <p:nvPr/>
        </p:nvSpPr>
        <p:spPr>
          <a:xfrm>
            <a:off x="6011863" y="2209800"/>
            <a:ext cx="360362" cy="358775"/>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cxnSp>
        <p:nvCxnSpPr>
          <p:cNvPr id="58" name="Straight Connector 57"/>
          <p:cNvCxnSpPr/>
          <p:nvPr/>
        </p:nvCxnSpPr>
        <p:spPr>
          <a:xfrm>
            <a:off x="3851275" y="1201738"/>
            <a:ext cx="433388" cy="4513262"/>
          </a:xfrm>
          <a:prstGeom prst="line">
            <a:avLst/>
          </a:prstGeom>
          <a:ln w="63500">
            <a:solidFill>
              <a:schemeClr val="tx2"/>
            </a:solidFill>
            <a:prstDash val="sysDash"/>
            <a:tailEnd w="lg" len="med"/>
          </a:ln>
        </p:spPr>
        <p:style>
          <a:lnRef idx="1">
            <a:schemeClr val="accent1"/>
          </a:lnRef>
          <a:fillRef idx="0">
            <a:schemeClr val="accent1"/>
          </a:fillRef>
          <a:effectRef idx="0">
            <a:schemeClr val="accent1"/>
          </a:effectRef>
          <a:fontRef idx="minor">
            <a:schemeClr val="tx1"/>
          </a:fontRef>
        </p:style>
      </p:cxnSp>
      <p:sp>
        <p:nvSpPr>
          <p:cNvPr id="23" name="Smiley Face 22"/>
          <p:cNvSpPr/>
          <p:nvPr/>
        </p:nvSpPr>
        <p:spPr>
          <a:xfrm>
            <a:off x="3779838" y="2570163"/>
            <a:ext cx="358775" cy="360362"/>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miley Face 26"/>
          <p:cNvSpPr/>
          <p:nvPr/>
        </p:nvSpPr>
        <p:spPr>
          <a:xfrm>
            <a:off x="4140200" y="30734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 name="Title 1"/>
          <p:cNvSpPr>
            <a:spLocks noGrp="1"/>
          </p:cNvSpPr>
          <p:nvPr>
            <p:ph type="ctrTitle"/>
          </p:nvPr>
        </p:nvSpPr>
        <p:spPr>
          <a:xfrm>
            <a:off x="684213" y="409575"/>
            <a:ext cx="7772400" cy="576263"/>
          </a:xfrm>
        </p:spPr>
        <p:txBody>
          <a:bodyPr wrap="square" numCol="1" anchorCtr="0" compatLnSpc="1">
            <a:prstTxWarp prst="textNoShape">
              <a:avLst/>
            </a:prstTxWarp>
          </a:bodyPr>
          <a:lstStyle/>
          <a:p>
            <a:pPr eaLnBrk="1" hangingPunct="1"/>
            <a:r>
              <a:rPr lang="nl-NL" sz="3200" smtClean="0">
                <a:solidFill>
                  <a:srgbClr val="003366"/>
                </a:solidFill>
                <a:effectLst>
                  <a:outerShdw blurRad="38100" dist="38100" dir="2700000" algn="tl">
                    <a:srgbClr val="000000"/>
                  </a:outerShdw>
                </a:effectLst>
              </a:rPr>
              <a:t>2. Das ‘Fisch-Teich’-Modell</a:t>
            </a:r>
          </a:p>
        </p:txBody>
      </p:sp>
      <p:sp>
        <p:nvSpPr>
          <p:cNvPr id="3" name="Subtitle 2"/>
          <p:cNvSpPr>
            <a:spLocks noGrp="1"/>
          </p:cNvSpPr>
          <p:nvPr>
            <p:ph type="subTitle" idx="1"/>
          </p:nvPr>
        </p:nvSpPr>
        <p:spPr>
          <a:xfrm>
            <a:off x="539750" y="3217863"/>
            <a:ext cx="360363" cy="503237"/>
          </a:xfrm>
        </p:spPr>
        <p:txBody>
          <a:bodyPr rtlCol="0">
            <a:normAutofit fontScale="92500" lnSpcReduction="10000"/>
          </a:bodyPr>
          <a:lstStyle/>
          <a:p>
            <a:pPr eaLnBrk="1" fontAlgn="auto" hangingPunct="1">
              <a:spcAft>
                <a:spcPts val="0"/>
              </a:spcAft>
              <a:buFont typeface="Arial" pitchFamily="34" charset="0"/>
              <a:buNone/>
              <a:defRPr/>
            </a:pPr>
            <a:endParaRPr lang="nl-NL" dirty="0"/>
          </a:p>
        </p:txBody>
      </p:sp>
      <p:sp>
        <p:nvSpPr>
          <p:cNvPr id="17413"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6CCC14-AE6A-48EB-B93D-05E08A98BBC8}" type="slidenum">
              <a:rPr lang="nl-NL" smtClean="0"/>
              <a:pPr fontAlgn="base">
                <a:spcBef>
                  <a:spcPct val="0"/>
                </a:spcBef>
                <a:spcAft>
                  <a:spcPct val="0"/>
                </a:spcAft>
                <a:defRPr/>
              </a:pPr>
              <a:t>21</a:t>
            </a:fld>
            <a:endParaRPr lang="nl-NL" smtClean="0"/>
          </a:p>
        </p:txBody>
      </p:sp>
      <p:sp>
        <p:nvSpPr>
          <p:cNvPr id="6" name="Rounded Rectangle 5"/>
          <p:cNvSpPr/>
          <p:nvPr/>
        </p:nvSpPr>
        <p:spPr>
          <a:xfrm>
            <a:off x="1258888" y="1417638"/>
            <a:ext cx="6626225" cy="4032250"/>
          </a:xfrm>
          <a:prstGeom prst="roundRect">
            <a:avLst/>
          </a:prstGeom>
          <a:solidFill>
            <a:srgbClr val="77BF8A"/>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Smiley Face 6"/>
          <p:cNvSpPr/>
          <p:nvPr/>
        </p:nvSpPr>
        <p:spPr>
          <a:xfrm>
            <a:off x="1908175" y="1778000"/>
            <a:ext cx="360363" cy="358775"/>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Smiley Face 8"/>
          <p:cNvSpPr/>
          <p:nvPr/>
        </p:nvSpPr>
        <p:spPr>
          <a:xfrm>
            <a:off x="2700338" y="2065338"/>
            <a:ext cx="358775" cy="360362"/>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 name="Smiley Face 9"/>
          <p:cNvSpPr/>
          <p:nvPr/>
        </p:nvSpPr>
        <p:spPr>
          <a:xfrm>
            <a:off x="2987675" y="1704975"/>
            <a:ext cx="360363" cy="360363"/>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Smiley Face 10"/>
          <p:cNvSpPr/>
          <p:nvPr/>
        </p:nvSpPr>
        <p:spPr>
          <a:xfrm>
            <a:off x="3419475" y="1993900"/>
            <a:ext cx="360363" cy="358775"/>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Smiley Face 12"/>
          <p:cNvSpPr/>
          <p:nvPr/>
        </p:nvSpPr>
        <p:spPr>
          <a:xfrm>
            <a:off x="4067175" y="1562100"/>
            <a:ext cx="360363" cy="358775"/>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4" name="Smiley Face 13"/>
          <p:cNvSpPr/>
          <p:nvPr/>
        </p:nvSpPr>
        <p:spPr>
          <a:xfrm>
            <a:off x="4932363" y="1489075"/>
            <a:ext cx="360362" cy="360363"/>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5" name="Smiley Face 14"/>
          <p:cNvSpPr/>
          <p:nvPr/>
        </p:nvSpPr>
        <p:spPr>
          <a:xfrm>
            <a:off x="5508625" y="1778000"/>
            <a:ext cx="358775" cy="358775"/>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Smiley Face 15"/>
          <p:cNvSpPr/>
          <p:nvPr/>
        </p:nvSpPr>
        <p:spPr>
          <a:xfrm>
            <a:off x="1908175" y="2352675"/>
            <a:ext cx="360363"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7" name="Smiley Face 16"/>
          <p:cNvSpPr/>
          <p:nvPr/>
        </p:nvSpPr>
        <p:spPr>
          <a:xfrm>
            <a:off x="2916238" y="2497138"/>
            <a:ext cx="360362" cy="360362"/>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8" name="Smiley Face 17"/>
          <p:cNvSpPr/>
          <p:nvPr/>
        </p:nvSpPr>
        <p:spPr>
          <a:xfrm>
            <a:off x="2195513" y="2713038"/>
            <a:ext cx="360362" cy="360362"/>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9" name="Smiley Face 18"/>
          <p:cNvSpPr/>
          <p:nvPr/>
        </p:nvSpPr>
        <p:spPr>
          <a:xfrm>
            <a:off x="1692275" y="3073400"/>
            <a:ext cx="358775"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0" name="Smiley Face 19"/>
          <p:cNvSpPr/>
          <p:nvPr/>
        </p:nvSpPr>
        <p:spPr>
          <a:xfrm>
            <a:off x="1547813" y="4010025"/>
            <a:ext cx="360362"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2" name="Smiley Face 21"/>
          <p:cNvSpPr/>
          <p:nvPr/>
        </p:nvSpPr>
        <p:spPr>
          <a:xfrm>
            <a:off x="3132138" y="3073400"/>
            <a:ext cx="360362" cy="360363"/>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3" name="Smiley Face 22"/>
          <p:cNvSpPr/>
          <p:nvPr/>
        </p:nvSpPr>
        <p:spPr>
          <a:xfrm>
            <a:off x="3492500" y="2497138"/>
            <a:ext cx="358775" cy="360362"/>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4" name="Smiley Face 23"/>
          <p:cNvSpPr/>
          <p:nvPr/>
        </p:nvSpPr>
        <p:spPr>
          <a:xfrm>
            <a:off x="4500563" y="1920875"/>
            <a:ext cx="358775" cy="360363"/>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8" name="Smiley Face 27"/>
          <p:cNvSpPr/>
          <p:nvPr/>
        </p:nvSpPr>
        <p:spPr>
          <a:xfrm>
            <a:off x="3276600" y="4152900"/>
            <a:ext cx="358775" cy="360363"/>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9" name="Smiley Face 28"/>
          <p:cNvSpPr/>
          <p:nvPr/>
        </p:nvSpPr>
        <p:spPr>
          <a:xfrm>
            <a:off x="6875463" y="3073400"/>
            <a:ext cx="360362" cy="360363"/>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2" name="Smiley Face 31"/>
          <p:cNvSpPr/>
          <p:nvPr/>
        </p:nvSpPr>
        <p:spPr>
          <a:xfrm>
            <a:off x="3635375" y="3289300"/>
            <a:ext cx="360363" cy="360363"/>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3" name="Smiley Face 32"/>
          <p:cNvSpPr/>
          <p:nvPr/>
        </p:nvSpPr>
        <p:spPr>
          <a:xfrm>
            <a:off x="6372225" y="1633538"/>
            <a:ext cx="360363" cy="360362"/>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4" name="Smiley Face 33"/>
          <p:cNvSpPr/>
          <p:nvPr/>
        </p:nvSpPr>
        <p:spPr>
          <a:xfrm>
            <a:off x="5940425" y="1993900"/>
            <a:ext cx="360363" cy="358775"/>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6" name="Smiley Face 35"/>
          <p:cNvSpPr/>
          <p:nvPr/>
        </p:nvSpPr>
        <p:spPr>
          <a:xfrm>
            <a:off x="1692275" y="4729163"/>
            <a:ext cx="358775" cy="360362"/>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7" name="Smiley Face 36"/>
          <p:cNvSpPr/>
          <p:nvPr/>
        </p:nvSpPr>
        <p:spPr>
          <a:xfrm>
            <a:off x="2051050" y="3721100"/>
            <a:ext cx="360363" cy="360363"/>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8" name="Smiley Face 37"/>
          <p:cNvSpPr/>
          <p:nvPr/>
        </p:nvSpPr>
        <p:spPr>
          <a:xfrm>
            <a:off x="2771775" y="4945063"/>
            <a:ext cx="360363"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9" name="Smiley Face 38"/>
          <p:cNvSpPr/>
          <p:nvPr/>
        </p:nvSpPr>
        <p:spPr>
          <a:xfrm>
            <a:off x="3492500" y="4729163"/>
            <a:ext cx="358775"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0" name="Smiley Face 39"/>
          <p:cNvSpPr/>
          <p:nvPr/>
        </p:nvSpPr>
        <p:spPr>
          <a:xfrm>
            <a:off x="4140200" y="4729163"/>
            <a:ext cx="360363"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2" name="Smiley Face 41"/>
          <p:cNvSpPr/>
          <p:nvPr/>
        </p:nvSpPr>
        <p:spPr>
          <a:xfrm>
            <a:off x="6227763" y="3217863"/>
            <a:ext cx="360362" cy="360362"/>
          </a:xfrm>
          <a:prstGeom prst="smileyFace">
            <a:avLst/>
          </a:prstGeom>
          <a:solidFill>
            <a:schemeClr val="tx2">
              <a:lumMod val="85000"/>
              <a:lumOff val="1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3" name="Smiley Face 42"/>
          <p:cNvSpPr/>
          <p:nvPr/>
        </p:nvSpPr>
        <p:spPr>
          <a:xfrm>
            <a:off x="5867400" y="4010025"/>
            <a:ext cx="360363" cy="360363"/>
          </a:xfrm>
          <a:prstGeom prst="smileyFace">
            <a:avLst/>
          </a:prstGeom>
          <a:solidFill>
            <a:schemeClr val="tx2">
              <a:lumMod val="85000"/>
              <a:lumOff val="1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4" name="Smiley Face 43"/>
          <p:cNvSpPr/>
          <p:nvPr/>
        </p:nvSpPr>
        <p:spPr>
          <a:xfrm>
            <a:off x="7019925" y="2425700"/>
            <a:ext cx="360363" cy="360363"/>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5" name="Smiley Face 44"/>
          <p:cNvSpPr/>
          <p:nvPr/>
        </p:nvSpPr>
        <p:spPr>
          <a:xfrm>
            <a:off x="7235825" y="3794125"/>
            <a:ext cx="360363" cy="358775"/>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6" name="Smiley Face 45"/>
          <p:cNvSpPr/>
          <p:nvPr/>
        </p:nvSpPr>
        <p:spPr>
          <a:xfrm>
            <a:off x="6516688" y="3865563"/>
            <a:ext cx="358775"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7" name="Smiley Face 46"/>
          <p:cNvSpPr/>
          <p:nvPr/>
        </p:nvSpPr>
        <p:spPr>
          <a:xfrm>
            <a:off x="5003800" y="4945063"/>
            <a:ext cx="360363"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8" name="Smiley Face 47"/>
          <p:cNvSpPr/>
          <p:nvPr/>
        </p:nvSpPr>
        <p:spPr>
          <a:xfrm>
            <a:off x="5580063" y="4513263"/>
            <a:ext cx="360362"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9" name="Smiley Face 48"/>
          <p:cNvSpPr/>
          <p:nvPr/>
        </p:nvSpPr>
        <p:spPr>
          <a:xfrm>
            <a:off x="6588125" y="4513263"/>
            <a:ext cx="360363"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0" name="Smiley Face 49"/>
          <p:cNvSpPr/>
          <p:nvPr/>
        </p:nvSpPr>
        <p:spPr>
          <a:xfrm>
            <a:off x="6011863" y="4945063"/>
            <a:ext cx="360362" cy="360362"/>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1" name="Smiley Face 50"/>
          <p:cNvSpPr/>
          <p:nvPr/>
        </p:nvSpPr>
        <p:spPr>
          <a:xfrm>
            <a:off x="7308850" y="4802188"/>
            <a:ext cx="358775" cy="358775"/>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2" name="Smiley Face 51"/>
          <p:cNvSpPr/>
          <p:nvPr/>
        </p:nvSpPr>
        <p:spPr>
          <a:xfrm>
            <a:off x="7092950" y="1778000"/>
            <a:ext cx="358775" cy="358775"/>
          </a:xfrm>
          <a:prstGeom prst="smileyFace">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5" name="Smiley Face 54"/>
          <p:cNvSpPr/>
          <p:nvPr/>
        </p:nvSpPr>
        <p:spPr>
          <a:xfrm>
            <a:off x="2700338" y="4297363"/>
            <a:ext cx="358775"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3" name="Smiley Face 52"/>
          <p:cNvSpPr/>
          <p:nvPr/>
        </p:nvSpPr>
        <p:spPr>
          <a:xfrm>
            <a:off x="2700338" y="3505200"/>
            <a:ext cx="358775" cy="360363"/>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cxnSp>
        <p:nvCxnSpPr>
          <p:cNvPr id="57" name="Straight Connector 56"/>
          <p:cNvCxnSpPr/>
          <p:nvPr/>
        </p:nvCxnSpPr>
        <p:spPr>
          <a:xfrm>
            <a:off x="2627313" y="1201738"/>
            <a:ext cx="0" cy="4392612"/>
          </a:xfrm>
          <a:prstGeom prst="line">
            <a:avLst/>
          </a:prstGeom>
          <a:ln w="25400">
            <a:solidFill>
              <a:schemeClr val="tx2"/>
            </a:solidFill>
            <a:tailEnd w="lg"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500563" y="1201738"/>
            <a:ext cx="2951162" cy="4392612"/>
          </a:xfrm>
          <a:prstGeom prst="line">
            <a:avLst/>
          </a:prstGeom>
          <a:ln w="25400">
            <a:solidFill>
              <a:schemeClr val="tx2"/>
            </a:solidFill>
            <a:tailEnd w="lg" len="med"/>
          </a:ln>
        </p:spPr>
        <p:style>
          <a:lnRef idx="1">
            <a:schemeClr val="accent1"/>
          </a:lnRef>
          <a:fillRef idx="0">
            <a:schemeClr val="accent1"/>
          </a:fillRef>
          <a:effectRef idx="0">
            <a:schemeClr val="accent1"/>
          </a:effectRef>
          <a:fontRef idx="minor">
            <a:schemeClr val="tx1"/>
          </a:fontRef>
        </p:style>
      </p:cxnSp>
      <p:sp>
        <p:nvSpPr>
          <p:cNvPr id="70" name="Freeform 69"/>
          <p:cNvSpPr/>
          <p:nvPr/>
        </p:nvSpPr>
        <p:spPr>
          <a:xfrm>
            <a:off x="3995738" y="2497138"/>
            <a:ext cx="2630487" cy="2435225"/>
          </a:xfrm>
          <a:custGeom>
            <a:avLst/>
            <a:gdLst>
              <a:gd name="connsiteX0" fmla="*/ 0 w 2630773"/>
              <a:gd name="connsiteY0" fmla="*/ 14990 h 2435902"/>
              <a:gd name="connsiteX1" fmla="*/ 2630773 w 2630773"/>
              <a:gd name="connsiteY1" fmla="*/ 0 h 2435902"/>
              <a:gd name="connsiteX2" fmla="*/ 974360 w 2630773"/>
              <a:gd name="connsiteY2" fmla="*/ 2435902 h 2435902"/>
              <a:gd name="connsiteX3" fmla="*/ 157396 w 2630773"/>
              <a:gd name="connsiteY3" fmla="*/ 1798820 h 2435902"/>
              <a:gd name="connsiteX4" fmla="*/ 0 w 2630773"/>
              <a:gd name="connsiteY4" fmla="*/ 14990 h 243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773" h="2435902">
                <a:moveTo>
                  <a:pt x="0" y="14990"/>
                </a:moveTo>
                <a:lnTo>
                  <a:pt x="2630773" y="0"/>
                </a:lnTo>
                <a:lnTo>
                  <a:pt x="974360" y="2435902"/>
                </a:lnTo>
                <a:lnTo>
                  <a:pt x="157396" y="1798820"/>
                </a:lnTo>
                <a:lnTo>
                  <a:pt x="0" y="14990"/>
                </a:lnTo>
                <a:close/>
              </a:path>
            </a:pathLst>
          </a:custGeom>
          <a:solidFill>
            <a:srgbClr val="FFFF00">
              <a:alpha val="76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cxnSp>
        <p:nvCxnSpPr>
          <p:cNvPr id="60" name="Straight Connector 59"/>
          <p:cNvCxnSpPr/>
          <p:nvPr/>
        </p:nvCxnSpPr>
        <p:spPr>
          <a:xfrm>
            <a:off x="755650" y="1633538"/>
            <a:ext cx="5111750" cy="3960812"/>
          </a:xfrm>
          <a:prstGeom prst="line">
            <a:avLst/>
          </a:prstGeom>
          <a:ln w="25400">
            <a:solidFill>
              <a:schemeClr val="tx2"/>
            </a:solidFill>
            <a:tailEnd w="lg"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851275" y="1201738"/>
            <a:ext cx="433388" cy="4392612"/>
          </a:xfrm>
          <a:prstGeom prst="line">
            <a:avLst/>
          </a:prstGeom>
          <a:ln w="25400">
            <a:solidFill>
              <a:schemeClr val="tx2"/>
            </a:solidFill>
            <a:tailEnd w="lg"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684213" y="2497138"/>
            <a:ext cx="7488237" cy="71437"/>
          </a:xfrm>
          <a:prstGeom prst="line">
            <a:avLst/>
          </a:prstGeom>
          <a:ln w="25400">
            <a:solidFill>
              <a:schemeClr val="tx2"/>
            </a:solidFill>
            <a:tailEnd w="lg" len="med"/>
          </a:ln>
        </p:spPr>
        <p:style>
          <a:lnRef idx="1">
            <a:schemeClr val="accent1"/>
          </a:lnRef>
          <a:fillRef idx="0">
            <a:schemeClr val="accent1"/>
          </a:fillRef>
          <a:effectRef idx="0">
            <a:schemeClr val="accent1"/>
          </a:effectRef>
          <a:fontRef idx="minor">
            <a:schemeClr val="tx1"/>
          </a:fontRef>
        </p:style>
      </p:cxnSp>
      <p:sp>
        <p:nvSpPr>
          <p:cNvPr id="54" name="Smiley Face 53"/>
          <p:cNvSpPr/>
          <p:nvPr/>
        </p:nvSpPr>
        <p:spPr>
          <a:xfrm>
            <a:off x="4356100" y="39370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6" name="Smiley Face 25"/>
          <p:cNvSpPr/>
          <p:nvPr/>
        </p:nvSpPr>
        <p:spPr>
          <a:xfrm>
            <a:off x="5364163" y="2570163"/>
            <a:ext cx="360362" cy="358775"/>
          </a:xfrm>
          <a:prstGeom prst="smileyFace">
            <a:avLst/>
          </a:prstGeom>
          <a:solidFill>
            <a:schemeClr val="accent3">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1" name="Smiley Face 30"/>
          <p:cNvSpPr/>
          <p:nvPr/>
        </p:nvSpPr>
        <p:spPr>
          <a:xfrm>
            <a:off x="4572000" y="32178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5" name="Smiley Face 34"/>
          <p:cNvSpPr/>
          <p:nvPr/>
        </p:nvSpPr>
        <p:spPr>
          <a:xfrm>
            <a:off x="4932363" y="3865563"/>
            <a:ext cx="360362" cy="360362"/>
          </a:xfrm>
          <a:prstGeom prst="smileyFac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5" name="Smiley Face 24"/>
          <p:cNvSpPr/>
          <p:nvPr/>
        </p:nvSpPr>
        <p:spPr>
          <a:xfrm>
            <a:off x="4572000" y="2570163"/>
            <a:ext cx="360363"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0" name="Smiley Face 29"/>
          <p:cNvSpPr/>
          <p:nvPr/>
        </p:nvSpPr>
        <p:spPr>
          <a:xfrm>
            <a:off x="5219700" y="31448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61" name="Left-Right Arrow 60"/>
          <p:cNvSpPr/>
          <p:nvPr/>
        </p:nvSpPr>
        <p:spPr>
          <a:xfrm rot="17223442">
            <a:off x="4927601" y="3232150"/>
            <a:ext cx="893762" cy="350837"/>
          </a:xfrm>
          <a:prstGeom prst="lef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700338" y="3001963"/>
            <a:ext cx="3167062" cy="1511300"/>
          </a:xfrm>
          <a:prstGeom prst="roundRect">
            <a:avLst/>
          </a:prstGeom>
          <a:solidFill>
            <a:srgbClr val="FFFF00"/>
          </a:solidFill>
          <a:ln w="635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r>
              <a:rPr lang="nl-NL" smtClean="0">
                <a:solidFill>
                  <a:srgbClr val="003366"/>
                </a:solidFill>
                <a:effectLst>
                  <a:outerShdw blurRad="38100" dist="38100" dir="2700000" algn="tl">
                    <a:srgbClr val="000000"/>
                  </a:outerShdw>
                </a:effectLst>
              </a:rPr>
              <a:t>Nach der Heirat…</a:t>
            </a:r>
          </a:p>
        </p:txBody>
      </p:sp>
      <p:sp>
        <p:nvSpPr>
          <p:cNvPr id="3" name="Content Placeholder 2"/>
          <p:cNvSpPr>
            <a:spLocks noGrp="1"/>
          </p:cNvSpPr>
          <p:nvPr>
            <p:ph idx="1"/>
          </p:nvPr>
        </p:nvSpPr>
        <p:spPr>
          <a:xfrm>
            <a:off x="1835150" y="1057275"/>
            <a:ext cx="4681538" cy="2087563"/>
          </a:xfrm>
        </p:spPr>
        <p:txBody>
          <a:bodyPr/>
          <a:lstStyle/>
          <a:p>
            <a:pPr marL="514350" indent="-514350" algn="ctr" eaLnBrk="1" hangingPunct="1">
              <a:buFont typeface="Arial" charset="0"/>
              <a:buNone/>
            </a:pPr>
            <a:r>
              <a:rPr lang="nl-NL" sz="2600" smtClean="0"/>
              <a:t>ist das ‘Einzig-Richtige’-Modell </a:t>
            </a:r>
          </a:p>
          <a:p>
            <a:pPr marL="514350" indent="-514350" algn="ctr" eaLnBrk="1" hangingPunct="1">
              <a:buFont typeface="Arial" charset="0"/>
              <a:buNone/>
            </a:pPr>
            <a:r>
              <a:rPr lang="nl-NL" sz="2600" smtClean="0"/>
              <a:t>identisch mit dem </a:t>
            </a:r>
          </a:p>
          <a:p>
            <a:pPr marL="514350" indent="-514350" algn="ctr" eaLnBrk="1" hangingPunct="1">
              <a:buFont typeface="Arial" charset="0"/>
              <a:buNone/>
            </a:pPr>
            <a:r>
              <a:rPr lang="nl-NL" sz="2600" smtClean="0"/>
              <a:t>‘Fisch-Teich’-Modell.</a:t>
            </a:r>
          </a:p>
          <a:p>
            <a:pPr marL="514350" indent="-514350" eaLnBrk="1" hangingPunct="1">
              <a:buFont typeface="Arial" charset="0"/>
              <a:buNone/>
            </a:pPr>
            <a:endParaRPr lang="nl-NL" sz="2600" smtClean="0"/>
          </a:p>
        </p:txBody>
      </p:sp>
      <p:sp>
        <p:nvSpPr>
          <p:cNvPr id="4" name="Date Placeholder 3"/>
          <p:cNvSpPr>
            <a:spLocks noGrp="1"/>
          </p:cNvSpPr>
          <p:nvPr>
            <p:ph type="dt" sz="quarter" idx="10"/>
          </p:nvPr>
        </p:nvSpPr>
        <p:spPr/>
        <p:txBody>
          <a:bodyPr/>
          <a:lstStyle/>
          <a:p>
            <a:pPr>
              <a:defRPr/>
            </a:pPr>
            <a:fld id="{B905FF54-9B4B-4F39-883F-A960CD9A4D52}" type="datetime1">
              <a:rPr lang="nl-NL" smtClean="0"/>
              <a:pPr>
                <a:defRPr/>
              </a:pPr>
              <a:t>29-4-2013</a:t>
            </a:fld>
            <a:endParaRPr lang="nl-NL" dirty="0"/>
          </a:p>
        </p:txBody>
      </p:sp>
      <p:sp>
        <p:nvSpPr>
          <p:cNvPr id="5" name="Slide Number Placeholder 4"/>
          <p:cNvSpPr>
            <a:spLocks noGrp="1"/>
          </p:cNvSpPr>
          <p:nvPr>
            <p:ph type="sldNum" sz="quarter" idx="11"/>
          </p:nvPr>
        </p:nvSpPr>
        <p:spPr/>
        <p:txBody>
          <a:bodyPr/>
          <a:lstStyle/>
          <a:p>
            <a:pPr>
              <a:defRPr/>
            </a:pPr>
            <a:fld id="{7C1CAAD1-1882-4DBC-9AD0-FEC9752951DB}" type="slidenum">
              <a:rPr lang="nl-NL" smtClean="0"/>
              <a:pPr>
                <a:defRPr/>
              </a:pPr>
              <a:t>22</a:t>
            </a:fld>
            <a:endParaRPr lang="nl-NL" dirty="0"/>
          </a:p>
        </p:txBody>
      </p:sp>
      <p:sp>
        <p:nvSpPr>
          <p:cNvPr id="6" name="Smiley Face 5"/>
          <p:cNvSpPr/>
          <p:nvPr/>
        </p:nvSpPr>
        <p:spPr>
          <a:xfrm>
            <a:off x="4859338" y="3505200"/>
            <a:ext cx="720725" cy="719138"/>
          </a:xfrm>
          <a:prstGeom prst="smileyFace">
            <a:avLst/>
          </a:prstGeom>
          <a:solidFill>
            <a:schemeClr val="accent3">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Smiley Face 6"/>
          <p:cNvSpPr/>
          <p:nvPr/>
        </p:nvSpPr>
        <p:spPr>
          <a:xfrm>
            <a:off x="2987675" y="3505200"/>
            <a:ext cx="792163" cy="792163"/>
          </a:xfrm>
          <a:prstGeom prst="smileyFac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Left-Right Arrow 7"/>
          <p:cNvSpPr/>
          <p:nvPr/>
        </p:nvSpPr>
        <p:spPr>
          <a:xfrm>
            <a:off x="3851275" y="3721100"/>
            <a:ext cx="893763" cy="350838"/>
          </a:xfrm>
          <a:prstGeom prst="lef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Heart 8"/>
          <p:cNvSpPr/>
          <p:nvPr/>
        </p:nvSpPr>
        <p:spPr>
          <a:xfrm>
            <a:off x="3995738" y="3217863"/>
            <a:ext cx="576262" cy="503237"/>
          </a:xfrm>
          <a:prstGeom prst="heart">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2" name="Smiley Face 11"/>
          <p:cNvSpPr/>
          <p:nvPr/>
        </p:nvSpPr>
        <p:spPr>
          <a:xfrm>
            <a:off x="6372225" y="2065338"/>
            <a:ext cx="360363"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Smiley Face 12"/>
          <p:cNvSpPr/>
          <p:nvPr/>
        </p:nvSpPr>
        <p:spPr>
          <a:xfrm>
            <a:off x="7596188" y="1920875"/>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4" name="Smiley Face 13"/>
          <p:cNvSpPr/>
          <p:nvPr/>
        </p:nvSpPr>
        <p:spPr>
          <a:xfrm>
            <a:off x="1331913" y="1417638"/>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5" name="Smiley Face 14"/>
          <p:cNvSpPr/>
          <p:nvPr/>
        </p:nvSpPr>
        <p:spPr>
          <a:xfrm>
            <a:off x="6300788" y="4370388"/>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Smiley Face 15"/>
          <p:cNvSpPr/>
          <p:nvPr/>
        </p:nvSpPr>
        <p:spPr>
          <a:xfrm>
            <a:off x="4356100" y="5018088"/>
            <a:ext cx="360363" cy="358775"/>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7" name="Smiley Face 16"/>
          <p:cNvSpPr/>
          <p:nvPr/>
        </p:nvSpPr>
        <p:spPr>
          <a:xfrm>
            <a:off x="395288" y="4152900"/>
            <a:ext cx="360362" cy="358775"/>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8" name="Smiley Face 17"/>
          <p:cNvSpPr/>
          <p:nvPr/>
        </p:nvSpPr>
        <p:spPr>
          <a:xfrm>
            <a:off x="7740650" y="3794125"/>
            <a:ext cx="360363" cy="358775"/>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9" name="Smiley Face 18"/>
          <p:cNvSpPr/>
          <p:nvPr/>
        </p:nvSpPr>
        <p:spPr>
          <a:xfrm>
            <a:off x="1042988" y="2497138"/>
            <a:ext cx="360362" cy="358775"/>
          </a:xfrm>
          <a:prstGeom prst="smileyFac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0" name="Smiley Face 19"/>
          <p:cNvSpPr/>
          <p:nvPr/>
        </p:nvSpPr>
        <p:spPr>
          <a:xfrm>
            <a:off x="684213" y="696913"/>
            <a:ext cx="360362" cy="360362"/>
          </a:xfrm>
          <a:prstGeom prst="smileyFace">
            <a:avLst/>
          </a:prstGeom>
          <a:solidFill>
            <a:schemeClr val="tx2">
              <a:lumMod val="85000"/>
              <a:lumOff val="1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1" name="Smiley Face 20"/>
          <p:cNvSpPr/>
          <p:nvPr/>
        </p:nvSpPr>
        <p:spPr>
          <a:xfrm>
            <a:off x="6659563" y="3289300"/>
            <a:ext cx="360362" cy="360363"/>
          </a:xfrm>
          <a:prstGeom prst="smileyFace">
            <a:avLst/>
          </a:prstGeom>
          <a:solidFill>
            <a:schemeClr val="tx2">
              <a:lumMod val="85000"/>
              <a:lumOff val="1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2" name="Smiley Face 21"/>
          <p:cNvSpPr/>
          <p:nvPr/>
        </p:nvSpPr>
        <p:spPr>
          <a:xfrm>
            <a:off x="1619250" y="4010025"/>
            <a:ext cx="360363" cy="360363"/>
          </a:xfrm>
          <a:prstGeom prst="smileyFace">
            <a:avLst/>
          </a:prstGeom>
          <a:solidFill>
            <a:schemeClr val="tx2">
              <a:lumMod val="85000"/>
              <a:lumOff val="1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3" name="Smiley Face 22"/>
          <p:cNvSpPr/>
          <p:nvPr/>
        </p:nvSpPr>
        <p:spPr>
          <a:xfrm>
            <a:off x="7451725" y="5089525"/>
            <a:ext cx="360363" cy="360363"/>
          </a:xfrm>
          <a:prstGeom prst="smileyFace">
            <a:avLst/>
          </a:prstGeom>
          <a:solidFill>
            <a:schemeClr val="tx2">
              <a:lumMod val="85000"/>
              <a:lumOff val="1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4" name="Smiley Face 23"/>
          <p:cNvSpPr/>
          <p:nvPr/>
        </p:nvSpPr>
        <p:spPr>
          <a:xfrm>
            <a:off x="5940425" y="5089525"/>
            <a:ext cx="360363" cy="360363"/>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5" name="Smiley Face 24"/>
          <p:cNvSpPr/>
          <p:nvPr/>
        </p:nvSpPr>
        <p:spPr>
          <a:xfrm>
            <a:off x="7019925" y="1489075"/>
            <a:ext cx="360363" cy="360363"/>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6" name="Smiley Face 25"/>
          <p:cNvSpPr/>
          <p:nvPr/>
        </p:nvSpPr>
        <p:spPr>
          <a:xfrm>
            <a:off x="1116013" y="3289300"/>
            <a:ext cx="360362" cy="360363"/>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7" name="Smiley Face 26"/>
          <p:cNvSpPr/>
          <p:nvPr/>
        </p:nvSpPr>
        <p:spPr>
          <a:xfrm>
            <a:off x="3419475" y="4945063"/>
            <a:ext cx="360363" cy="360362"/>
          </a:xfrm>
          <a:prstGeom prst="smileyFac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8" name="Smiley Face 27"/>
          <p:cNvSpPr/>
          <p:nvPr/>
        </p:nvSpPr>
        <p:spPr>
          <a:xfrm>
            <a:off x="1547813" y="2136775"/>
            <a:ext cx="360362" cy="358775"/>
          </a:xfrm>
          <a:prstGeom prst="smileyFace">
            <a:avLst/>
          </a:prstGeom>
          <a:solidFill>
            <a:schemeClr val="tx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9" name="Smiley Face 28"/>
          <p:cNvSpPr/>
          <p:nvPr/>
        </p:nvSpPr>
        <p:spPr>
          <a:xfrm>
            <a:off x="6804025" y="4945063"/>
            <a:ext cx="360363" cy="358775"/>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0" name="Smiley Face 29"/>
          <p:cNvSpPr/>
          <p:nvPr/>
        </p:nvSpPr>
        <p:spPr>
          <a:xfrm>
            <a:off x="250825" y="2209800"/>
            <a:ext cx="360363" cy="358775"/>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1" name="Smiley Face 30"/>
          <p:cNvSpPr/>
          <p:nvPr/>
        </p:nvSpPr>
        <p:spPr>
          <a:xfrm>
            <a:off x="7164388" y="2641600"/>
            <a:ext cx="360362" cy="358775"/>
          </a:xfrm>
          <a:prstGeom prst="smileyFac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2" name="Smiley Face 31"/>
          <p:cNvSpPr/>
          <p:nvPr/>
        </p:nvSpPr>
        <p:spPr>
          <a:xfrm>
            <a:off x="2268538" y="4873625"/>
            <a:ext cx="360362" cy="358775"/>
          </a:xfrm>
          <a:prstGeom prst="smileyFace">
            <a:avLst>
              <a:gd name="adj" fmla="val 4653"/>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3" name="Smiley Face 32"/>
          <p:cNvSpPr/>
          <p:nvPr/>
        </p:nvSpPr>
        <p:spPr>
          <a:xfrm>
            <a:off x="1042988" y="4586288"/>
            <a:ext cx="360362" cy="358775"/>
          </a:xfrm>
          <a:prstGeom prst="smileyFace">
            <a:avLst/>
          </a:prstGeom>
          <a:solidFill>
            <a:schemeClr val="tx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4" name="Smiley Face 33"/>
          <p:cNvSpPr/>
          <p:nvPr/>
        </p:nvSpPr>
        <p:spPr>
          <a:xfrm>
            <a:off x="7596188" y="3144838"/>
            <a:ext cx="360362" cy="358775"/>
          </a:xfrm>
          <a:prstGeom prst="smileyFace">
            <a:avLst/>
          </a:prstGeom>
          <a:solidFill>
            <a:schemeClr val="tx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5" name="Smiley Face 34"/>
          <p:cNvSpPr/>
          <p:nvPr/>
        </p:nvSpPr>
        <p:spPr>
          <a:xfrm>
            <a:off x="468313" y="3144838"/>
            <a:ext cx="360362" cy="358775"/>
          </a:xfrm>
          <a:prstGeom prst="smileyFace">
            <a:avLst/>
          </a:prstGeom>
          <a:solidFill>
            <a:schemeClr val="tx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6" name="Smiley Face 35"/>
          <p:cNvSpPr/>
          <p:nvPr/>
        </p:nvSpPr>
        <p:spPr>
          <a:xfrm>
            <a:off x="611188" y="1489075"/>
            <a:ext cx="358775" cy="360363"/>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7" name="Smiley Face 36"/>
          <p:cNvSpPr/>
          <p:nvPr/>
        </p:nvSpPr>
        <p:spPr>
          <a:xfrm>
            <a:off x="1908175" y="3217863"/>
            <a:ext cx="358775"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8" name="Smiley Face 37"/>
          <p:cNvSpPr/>
          <p:nvPr/>
        </p:nvSpPr>
        <p:spPr>
          <a:xfrm>
            <a:off x="5292725" y="4945063"/>
            <a:ext cx="358775" cy="360362"/>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9" name="Smiley Face 38"/>
          <p:cNvSpPr/>
          <p:nvPr/>
        </p:nvSpPr>
        <p:spPr>
          <a:xfrm>
            <a:off x="7308850" y="625475"/>
            <a:ext cx="358775" cy="360363"/>
          </a:xfrm>
          <a:prstGeom prst="smileyFace">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nl-NL" sz="2800" smtClean="0">
                <a:solidFill>
                  <a:srgbClr val="003366"/>
                </a:solidFill>
                <a:effectLst>
                  <a:outerShdw blurRad="38100" dist="38100" dir="2700000" algn="tl">
                    <a:srgbClr val="000000"/>
                  </a:outerShdw>
                </a:effectLst>
              </a:rPr>
              <a:t>Romantisch und ausschließlich werden</a:t>
            </a:r>
          </a:p>
        </p:txBody>
      </p:sp>
      <p:sp>
        <p:nvSpPr>
          <p:cNvPr id="5" name="Slide Number Placeholder 4"/>
          <p:cNvSpPr>
            <a:spLocks noGrp="1"/>
          </p:cNvSpPr>
          <p:nvPr>
            <p:ph type="sldNum" sz="quarter" idx="11"/>
          </p:nvPr>
        </p:nvSpPr>
        <p:spPr/>
        <p:txBody>
          <a:bodyPr/>
          <a:lstStyle/>
          <a:p>
            <a:pPr>
              <a:defRPr/>
            </a:pPr>
            <a:fld id="{C92ED12E-AC39-4A19-A29F-AC131EAEFC07}" type="slidenum">
              <a:rPr lang="nl-NL" smtClean="0"/>
              <a:pPr>
                <a:defRPr/>
              </a:pPr>
              <a:t>23</a:t>
            </a:fld>
            <a:endParaRPr lang="nl-NL" dirty="0"/>
          </a:p>
        </p:txBody>
      </p:sp>
      <p:pic>
        <p:nvPicPr>
          <p:cNvPr id="26628" name="Picture 5" descr="H5 philipnunn.com.jpg"/>
          <p:cNvPicPr>
            <a:picLocks noChangeAspect="1"/>
          </p:cNvPicPr>
          <p:nvPr/>
        </p:nvPicPr>
        <p:blipFill>
          <a:blip r:embed="rId3" cstate="print"/>
          <a:srcRect/>
          <a:stretch>
            <a:fillRect/>
          </a:stretch>
        </p:blipFill>
        <p:spPr bwMode="auto">
          <a:xfrm>
            <a:off x="611188" y="1344613"/>
            <a:ext cx="2952750" cy="3306762"/>
          </a:xfrm>
          <a:prstGeom prst="rect">
            <a:avLst/>
          </a:prstGeom>
          <a:noFill/>
          <a:ln w="9525">
            <a:noFill/>
            <a:miter lim="800000"/>
            <a:headEnd/>
            <a:tailEnd/>
          </a:ln>
        </p:spPr>
      </p:pic>
      <p:sp>
        <p:nvSpPr>
          <p:cNvPr id="26629" name="TextBox 6"/>
          <p:cNvSpPr txBox="1">
            <a:spLocks noChangeArrowheads="1"/>
          </p:cNvSpPr>
          <p:nvPr/>
        </p:nvSpPr>
        <p:spPr bwMode="auto">
          <a:xfrm>
            <a:off x="3708400" y="1633538"/>
            <a:ext cx="5256213" cy="3105150"/>
          </a:xfrm>
          <a:prstGeom prst="rect">
            <a:avLst/>
          </a:prstGeom>
          <a:noFill/>
          <a:ln w="9525">
            <a:noFill/>
            <a:miter lim="800000"/>
            <a:headEnd/>
            <a:tailEnd/>
          </a:ln>
        </p:spPr>
        <p:txBody>
          <a:bodyPr>
            <a:spAutoFit/>
          </a:bodyPr>
          <a:lstStyle/>
          <a:p>
            <a:pPr>
              <a:lnSpc>
                <a:spcPct val="150000"/>
              </a:lnSpc>
            </a:pPr>
            <a:r>
              <a:rPr lang="nl-NL" sz="2400"/>
              <a:t>1. Erkundige dich im Voraus</a:t>
            </a:r>
          </a:p>
          <a:p>
            <a:pPr>
              <a:lnSpc>
                <a:spcPct val="150000"/>
              </a:lnSpc>
            </a:pPr>
            <a:r>
              <a:rPr lang="nl-NL" sz="2400"/>
              <a:t>2. Quellen der Information</a:t>
            </a:r>
          </a:p>
          <a:p>
            <a:pPr>
              <a:lnSpc>
                <a:spcPct val="150000"/>
              </a:lnSpc>
            </a:pPr>
            <a:r>
              <a:rPr lang="nl-NL" sz="2400"/>
              <a:t>3. Was ist mit den Eltern?</a:t>
            </a:r>
          </a:p>
          <a:p>
            <a:pPr>
              <a:lnSpc>
                <a:spcPct val="150000"/>
              </a:lnSpc>
            </a:pPr>
            <a:r>
              <a:rPr lang="nl-NL" sz="2400"/>
              <a:t>4. Anzeichen für eine ungesunde </a:t>
            </a:r>
          </a:p>
          <a:p>
            <a:pPr>
              <a:lnSpc>
                <a:spcPct val="150000"/>
              </a:lnSpc>
            </a:pPr>
            <a:r>
              <a:rPr lang="nl-NL" sz="2400"/>
              <a:t>     Beziehung</a:t>
            </a:r>
          </a:p>
          <a:p>
            <a:endParaRPr lang="nl-NL"/>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nl-NL" sz="2900" smtClean="0">
                <a:solidFill>
                  <a:srgbClr val="003366"/>
                </a:solidFill>
                <a:effectLst>
                  <a:outerShdw blurRad="38100" dist="38100" dir="2700000" algn="tl">
                    <a:srgbClr val="000000"/>
                  </a:outerShdw>
                </a:effectLst>
              </a:rPr>
              <a:t>Wie kann man eine romantische Beziehung beenden?</a:t>
            </a:r>
          </a:p>
        </p:txBody>
      </p:sp>
      <p:sp>
        <p:nvSpPr>
          <p:cNvPr id="5" name="Slide Number Placeholder 4"/>
          <p:cNvSpPr>
            <a:spLocks noGrp="1"/>
          </p:cNvSpPr>
          <p:nvPr>
            <p:ph type="sldNum" sz="quarter" idx="11"/>
          </p:nvPr>
        </p:nvSpPr>
        <p:spPr/>
        <p:txBody>
          <a:bodyPr/>
          <a:lstStyle/>
          <a:p>
            <a:pPr>
              <a:defRPr/>
            </a:pPr>
            <a:fld id="{CC85183B-15B4-46A4-91F8-6F9A78514F10}" type="slidenum">
              <a:rPr lang="nl-NL" smtClean="0"/>
              <a:pPr>
                <a:defRPr/>
              </a:pPr>
              <a:t>24</a:t>
            </a:fld>
            <a:endParaRPr lang="nl-NL" dirty="0"/>
          </a:p>
        </p:txBody>
      </p:sp>
      <p:pic>
        <p:nvPicPr>
          <p:cNvPr id="27652" name="Picture 5" descr="H7 philipnunn.com.jpg"/>
          <p:cNvPicPr>
            <a:picLocks noChangeAspect="1"/>
          </p:cNvPicPr>
          <p:nvPr/>
        </p:nvPicPr>
        <p:blipFill>
          <a:blip r:embed="rId3" cstate="print"/>
          <a:srcRect/>
          <a:stretch>
            <a:fillRect/>
          </a:stretch>
        </p:blipFill>
        <p:spPr bwMode="auto">
          <a:xfrm>
            <a:off x="539750" y="2641600"/>
            <a:ext cx="4572000" cy="2813050"/>
          </a:xfrm>
          <a:prstGeom prst="rect">
            <a:avLst/>
          </a:prstGeom>
          <a:noFill/>
          <a:ln w="9525">
            <a:noFill/>
            <a:miter lim="800000"/>
            <a:headEnd/>
            <a:tailEnd/>
          </a:ln>
        </p:spPr>
      </p:pic>
      <p:sp>
        <p:nvSpPr>
          <p:cNvPr id="27653" name="TextBox 6"/>
          <p:cNvSpPr txBox="1">
            <a:spLocks noChangeArrowheads="1"/>
          </p:cNvSpPr>
          <p:nvPr/>
        </p:nvSpPr>
        <p:spPr bwMode="auto">
          <a:xfrm>
            <a:off x="2700338" y="1201738"/>
            <a:ext cx="6192837" cy="1311275"/>
          </a:xfrm>
          <a:prstGeom prst="rect">
            <a:avLst/>
          </a:prstGeom>
          <a:noFill/>
          <a:ln w="9525">
            <a:noFill/>
            <a:miter lim="800000"/>
            <a:headEnd/>
            <a:tailEnd/>
          </a:ln>
        </p:spPr>
        <p:txBody>
          <a:bodyPr>
            <a:spAutoFit/>
          </a:bodyPr>
          <a:lstStyle/>
          <a:p>
            <a:pPr indent="-215900"/>
            <a:r>
              <a:rPr lang="nl-NL" sz="2000">
                <a:latin typeface="Verdana" pitchFamily="34" charset="0"/>
              </a:rPr>
              <a:t>1. Gib nicht dem/der Anderen die Schuld</a:t>
            </a:r>
          </a:p>
          <a:p>
            <a:pPr indent="-215900"/>
            <a:r>
              <a:rPr lang="nl-NL" sz="2000">
                <a:latin typeface="Verdana" pitchFamily="34" charset="0"/>
              </a:rPr>
              <a:t>2. Erkläre deine Gründe</a:t>
            </a:r>
          </a:p>
          <a:p>
            <a:pPr indent="-215900"/>
            <a:r>
              <a:rPr lang="nl-NL" sz="2000">
                <a:latin typeface="Verdana" pitchFamily="34" charset="0"/>
              </a:rPr>
              <a:t>3. Mach wirklich Schluss</a:t>
            </a:r>
          </a:p>
          <a:p>
            <a:pPr indent="-215900"/>
            <a:r>
              <a:rPr lang="nl-NL" sz="2000">
                <a:latin typeface="Verdana" pitchFamily="34" charset="0"/>
              </a:rPr>
              <a:t>4. Bring ihn/sie mit andern Christen in Kontakt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nl-NL" smtClean="0">
                <a:solidFill>
                  <a:srgbClr val="003366"/>
                </a:solidFill>
                <a:effectLst>
                  <a:outerShdw blurRad="38100" dist="38100" dir="2700000" algn="tl">
                    <a:srgbClr val="000000"/>
                  </a:outerShdw>
                </a:effectLst>
              </a:rPr>
              <a:t>Schluss</a:t>
            </a:r>
          </a:p>
        </p:txBody>
      </p:sp>
      <p:sp>
        <p:nvSpPr>
          <p:cNvPr id="5" name="Slide Number Placeholder 4"/>
          <p:cNvSpPr>
            <a:spLocks noGrp="1"/>
          </p:cNvSpPr>
          <p:nvPr>
            <p:ph type="sldNum" sz="quarter" idx="11"/>
          </p:nvPr>
        </p:nvSpPr>
        <p:spPr/>
        <p:txBody>
          <a:bodyPr/>
          <a:lstStyle/>
          <a:p>
            <a:pPr>
              <a:defRPr/>
            </a:pPr>
            <a:fld id="{A8EA79B3-DE4B-41CD-9BCD-7CD00544C8D9}" type="slidenum">
              <a:rPr lang="nl-NL" smtClean="0"/>
              <a:pPr>
                <a:defRPr/>
              </a:pPr>
              <a:t>25</a:t>
            </a:fld>
            <a:endParaRPr lang="nl-NL" dirty="0"/>
          </a:p>
        </p:txBody>
      </p:sp>
      <p:pic>
        <p:nvPicPr>
          <p:cNvPr id="28676" name="Picture 5" descr="CON1 philipnunn.com.jpg"/>
          <p:cNvPicPr>
            <a:picLocks noChangeAspect="1"/>
          </p:cNvPicPr>
          <p:nvPr/>
        </p:nvPicPr>
        <p:blipFill>
          <a:blip r:embed="rId2" cstate="print"/>
          <a:srcRect/>
          <a:stretch>
            <a:fillRect/>
          </a:stretch>
        </p:blipFill>
        <p:spPr bwMode="auto">
          <a:xfrm>
            <a:off x="468313" y="985838"/>
            <a:ext cx="1582737" cy="3382962"/>
          </a:xfrm>
          <a:prstGeom prst="rect">
            <a:avLst/>
          </a:prstGeom>
          <a:noFill/>
          <a:ln w="9525">
            <a:noFill/>
            <a:miter lim="800000"/>
            <a:headEnd/>
            <a:tailEnd/>
          </a:ln>
        </p:spPr>
      </p:pic>
      <p:pic>
        <p:nvPicPr>
          <p:cNvPr id="28677" name="Picture 6" descr="CON2 philipnunn.com.jpg"/>
          <p:cNvPicPr>
            <a:picLocks noChangeAspect="1"/>
          </p:cNvPicPr>
          <p:nvPr/>
        </p:nvPicPr>
        <p:blipFill>
          <a:blip r:embed="rId3" cstate="print"/>
          <a:srcRect/>
          <a:stretch>
            <a:fillRect/>
          </a:stretch>
        </p:blipFill>
        <p:spPr bwMode="auto">
          <a:xfrm>
            <a:off x="5795963" y="2281238"/>
            <a:ext cx="2944812" cy="3001962"/>
          </a:xfrm>
          <a:prstGeom prst="rect">
            <a:avLst/>
          </a:prstGeom>
          <a:noFill/>
          <a:ln w="9525">
            <a:noFill/>
            <a:miter lim="800000"/>
            <a:headEnd/>
            <a:tailEnd/>
          </a:ln>
        </p:spPr>
      </p:pic>
      <p:sp>
        <p:nvSpPr>
          <p:cNvPr id="28678" name="TextBox 7"/>
          <p:cNvSpPr txBox="1">
            <a:spLocks noChangeArrowheads="1"/>
          </p:cNvSpPr>
          <p:nvPr/>
        </p:nvSpPr>
        <p:spPr bwMode="auto">
          <a:xfrm>
            <a:off x="2268538" y="1128713"/>
            <a:ext cx="3167062" cy="4211637"/>
          </a:xfrm>
          <a:prstGeom prst="rect">
            <a:avLst/>
          </a:prstGeom>
          <a:noFill/>
          <a:ln w="9525">
            <a:noFill/>
            <a:miter lim="800000"/>
            <a:headEnd/>
            <a:tailEnd/>
          </a:ln>
        </p:spPr>
        <p:txBody>
          <a:bodyPr>
            <a:spAutoFit/>
          </a:bodyPr>
          <a:lstStyle/>
          <a:p>
            <a:pPr algn="ctr"/>
            <a:r>
              <a:rPr lang="en-US">
                <a:latin typeface="Verdana" pitchFamily="34" charset="0"/>
              </a:rPr>
              <a:t>“</a:t>
            </a:r>
            <a:r>
              <a:rPr lang="de-DE">
                <a:latin typeface="Verdana" pitchFamily="34" charset="0"/>
              </a:rPr>
              <a:t>Richtet euch nicht nach den Maßstäben dieser Welt, sondern lasst die Art und Weise, wie ihr denkt, von Gott erneuern und euch so umgestalten, dass ihr prüfen könnt, ob etwas Gottes Wille ist, ob es gut ist, ob es Gott gefallen würde und ob es vollendet ist.”</a:t>
            </a:r>
          </a:p>
          <a:p>
            <a:pPr algn="r"/>
            <a:endParaRPr lang="de-DE">
              <a:latin typeface="Verdana" pitchFamily="34" charset="0"/>
            </a:endParaRPr>
          </a:p>
          <a:p>
            <a:pPr algn="r"/>
            <a:r>
              <a:rPr lang="de-DE">
                <a:latin typeface="Verdana" pitchFamily="34" charset="0"/>
              </a:rPr>
              <a:t>Römer 12:2 NeÜ</a:t>
            </a:r>
          </a:p>
          <a:p>
            <a:endParaRPr 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nl-NL" smtClean="0">
                <a:solidFill>
                  <a:srgbClr val="003366"/>
                </a:solidFill>
                <a:effectLst>
                  <a:outerShdw blurRad="38100" dist="38100" dir="2700000" algn="tl">
                    <a:srgbClr val="000000"/>
                  </a:outerShdw>
                </a:effectLst>
              </a:rPr>
              <a:t>Einführung</a:t>
            </a:r>
          </a:p>
        </p:txBody>
      </p:sp>
      <p:sp>
        <p:nvSpPr>
          <p:cNvPr id="5123" name="Content Placeholder 2"/>
          <p:cNvSpPr>
            <a:spLocks noGrp="1"/>
          </p:cNvSpPr>
          <p:nvPr>
            <p:ph idx="1"/>
          </p:nvPr>
        </p:nvSpPr>
        <p:spPr>
          <a:xfrm>
            <a:off x="4356100" y="1417638"/>
            <a:ext cx="3959225" cy="3471862"/>
          </a:xfrm>
        </p:spPr>
        <p:txBody>
          <a:bodyPr/>
          <a:lstStyle/>
          <a:p>
            <a:pPr marL="0" indent="0" algn="ctr" eaLnBrk="1" hangingPunct="1">
              <a:buFont typeface="Arial" charset="0"/>
              <a:buNone/>
            </a:pPr>
            <a:r>
              <a:rPr lang="de-DE" sz="2400" smtClean="0"/>
              <a:t>Die Bibel enthält von Gott gegebene Werte und Prinzipien, die alle unsere Entscheidungen beeinflussen und leiten sollen, </a:t>
            </a:r>
          </a:p>
          <a:p>
            <a:pPr marL="0" indent="0" algn="ctr" eaLnBrk="1" hangingPunct="1">
              <a:buFont typeface="Arial" charset="0"/>
              <a:buNone/>
            </a:pPr>
            <a:r>
              <a:rPr lang="de-DE" sz="2400" smtClean="0"/>
              <a:t>einschließlich der Entscheidungen, die zu einer Ehe führen</a:t>
            </a:r>
            <a:endParaRPr lang="de-DE" sz="2400" b="1" smtClean="0">
              <a:solidFill>
                <a:srgbClr val="68A9D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40E241E0-62F8-48E5-8C3F-95B4A14FE5EE}" type="slidenum">
              <a:rPr lang="nl-NL" smtClean="0"/>
              <a:pPr>
                <a:defRPr/>
              </a:pPr>
              <a:t>3</a:t>
            </a:fld>
            <a:endParaRPr lang="nl-NL" dirty="0"/>
          </a:p>
        </p:txBody>
      </p:sp>
      <p:pic>
        <p:nvPicPr>
          <p:cNvPr id="6149" name="Picture 5" descr="INTRO philipnunn.com.jpg"/>
          <p:cNvPicPr>
            <a:picLocks noChangeAspect="1"/>
          </p:cNvPicPr>
          <p:nvPr/>
        </p:nvPicPr>
        <p:blipFill>
          <a:blip r:embed="rId3" cstate="print"/>
          <a:srcRect/>
          <a:stretch>
            <a:fillRect/>
          </a:stretch>
        </p:blipFill>
        <p:spPr bwMode="auto">
          <a:xfrm>
            <a:off x="755650" y="1704975"/>
            <a:ext cx="3132138" cy="264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09575"/>
            <a:ext cx="8229600" cy="952500"/>
          </a:xfrm>
        </p:spPr>
        <p:txBody>
          <a:bodyPr wrap="square" numCol="1" anchorCtr="0" compatLnSpc="1">
            <a:prstTxWarp prst="textNoShape">
              <a:avLst/>
            </a:prstTxWarp>
          </a:bodyPr>
          <a:lstStyle/>
          <a:p>
            <a:pPr eaLnBrk="1" hangingPunct="1"/>
            <a:r>
              <a:rPr lang="nl-NL" smtClean="0">
                <a:solidFill>
                  <a:srgbClr val="003366"/>
                </a:solidFill>
                <a:effectLst>
                  <a:outerShdw blurRad="38100" dist="38100" dir="2700000" algn="tl">
                    <a:srgbClr val="000000"/>
                  </a:outerShdw>
                </a:effectLst>
              </a:rPr>
              <a:t>Beziehe Gott in deine Suche ein</a:t>
            </a:r>
          </a:p>
        </p:txBody>
      </p:sp>
      <p:pic>
        <p:nvPicPr>
          <p:cNvPr id="7171" name="Content Placeholder 5" descr="H1 philipnunn.com.jpg"/>
          <p:cNvPicPr>
            <a:picLocks noGrp="1" noChangeAspect="1"/>
          </p:cNvPicPr>
          <p:nvPr>
            <p:ph idx="1"/>
          </p:nvPr>
        </p:nvPicPr>
        <p:blipFill>
          <a:blip r:embed="rId3" cstate="print"/>
          <a:srcRect/>
          <a:stretch>
            <a:fillRect/>
          </a:stretch>
        </p:blipFill>
        <p:spPr>
          <a:xfrm>
            <a:off x="755650" y="2497138"/>
            <a:ext cx="2719388" cy="2847975"/>
          </a:xfrm>
        </p:spPr>
      </p:pic>
      <p:sp>
        <p:nvSpPr>
          <p:cNvPr id="5" name="Slide Number Placeholder 4"/>
          <p:cNvSpPr>
            <a:spLocks noGrp="1"/>
          </p:cNvSpPr>
          <p:nvPr>
            <p:ph type="sldNum" sz="quarter" idx="11"/>
          </p:nvPr>
        </p:nvSpPr>
        <p:spPr/>
        <p:txBody>
          <a:bodyPr/>
          <a:lstStyle/>
          <a:p>
            <a:pPr>
              <a:defRPr/>
            </a:pPr>
            <a:fld id="{2BF1A99B-26B5-4BEA-B94B-FF0EDFFC0968}" type="slidenum">
              <a:rPr lang="nl-NL" smtClean="0"/>
              <a:pPr>
                <a:defRPr/>
              </a:pPr>
              <a:t>4</a:t>
            </a:fld>
            <a:endParaRPr lang="nl-NL" dirty="0"/>
          </a:p>
        </p:txBody>
      </p:sp>
      <p:sp>
        <p:nvSpPr>
          <p:cNvPr id="7173" name="TextBox 6"/>
          <p:cNvSpPr txBox="1">
            <a:spLocks noChangeArrowheads="1"/>
          </p:cNvSpPr>
          <p:nvPr/>
        </p:nvSpPr>
        <p:spPr bwMode="auto">
          <a:xfrm>
            <a:off x="755650" y="1344613"/>
            <a:ext cx="8064500" cy="1192212"/>
          </a:xfrm>
          <a:prstGeom prst="rect">
            <a:avLst/>
          </a:prstGeom>
          <a:noFill/>
          <a:ln w="9525">
            <a:noFill/>
            <a:miter lim="800000"/>
            <a:headEnd/>
            <a:tailEnd/>
          </a:ln>
        </p:spPr>
        <p:txBody>
          <a:bodyPr>
            <a:spAutoFit/>
          </a:bodyPr>
          <a:lstStyle/>
          <a:p>
            <a:pPr>
              <a:lnSpc>
                <a:spcPct val="150000"/>
              </a:lnSpc>
            </a:pPr>
            <a:r>
              <a:rPr lang="nl-NL">
                <a:latin typeface="Verdana" pitchFamily="34" charset="0"/>
              </a:rPr>
              <a:t>1. </a:t>
            </a:r>
            <a:r>
              <a:rPr lang="nl-NL" b="1">
                <a:latin typeface="Verdana" pitchFamily="34" charset="0"/>
              </a:rPr>
              <a:t>Eigentümer</a:t>
            </a:r>
            <a:r>
              <a:rPr lang="nl-NL">
                <a:latin typeface="Verdana" pitchFamily="34" charset="0"/>
              </a:rPr>
              <a:t>: Wem gehörst du?</a:t>
            </a:r>
          </a:p>
          <a:p>
            <a:pPr>
              <a:lnSpc>
                <a:spcPct val="150000"/>
              </a:lnSpc>
            </a:pPr>
            <a:r>
              <a:rPr lang="nl-NL">
                <a:latin typeface="Verdana" pitchFamily="34" charset="0"/>
              </a:rPr>
              <a:t>2. </a:t>
            </a:r>
            <a:r>
              <a:rPr lang="nl-NL" b="1">
                <a:latin typeface="Verdana" pitchFamily="34" charset="0"/>
              </a:rPr>
              <a:t>Lebensziel</a:t>
            </a:r>
            <a:r>
              <a:rPr lang="nl-NL">
                <a:latin typeface="Verdana" pitchFamily="34" charset="0"/>
              </a:rPr>
              <a:t>: Was möchte Gott mit und von dir?</a:t>
            </a:r>
          </a:p>
          <a:p>
            <a:endParaRPr lang="nl-NL">
              <a:latin typeface="Verdana" pitchFamily="34" charset="0"/>
            </a:endParaRPr>
          </a:p>
        </p:txBody>
      </p:sp>
      <p:sp>
        <p:nvSpPr>
          <p:cNvPr id="7174" name="TextBox 7"/>
          <p:cNvSpPr txBox="1">
            <a:spLocks noChangeArrowheads="1"/>
          </p:cNvSpPr>
          <p:nvPr/>
        </p:nvSpPr>
        <p:spPr bwMode="auto">
          <a:xfrm>
            <a:off x="3635375" y="2497138"/>
            <a:ext cx="5338763" cy="1192212"/>
          </a:xfrm>
          <a:prstGeom prst="rect">
            <a:avLst/>
          </a:prstGeom>
          <a:noFill/>
          <a:ln w="9525">
            <a:noFill/>
            <a:miter lim="800000"/>
            <a:headEnd/>
            <a:tailEnd/>
          </a:ln>
        </p:spPr>
        <p:txBody>
          <a:bodyPr>
            <a:spAutoFit/>
          </a:bodyPr>
          <a:lstStyle/>
          <a:p>
            <a:pPr>
              <a:lnSpc>
                <a:spcPct val="150000"/>
              </a:lnSpc>
            </a:pPr>
            <a:r>
              <a:rPr lang="nl-NL">
                <a:latin typeface="Verdana" pitchFamily="34" charset="0"/>
              </a:rPr>
              <a:t>3. </a:t>
            </a:r>
            <a:r>
              <a:rPr lang="nl-NL" b="1">
                <a:latin typeface="Verdana" pitchFamily="34" charset="0"/>
              </a:rPr>
              <a:t>Unterschied</a:t>
            </a:r>
            <a:r>
              <a:rPr lang="nl-NL">
                <a:latin typeface="Verdana" pitchFamily="34" charset="0"/>
              </a:rPr>
              <a:t>: Wie sieht Gott dich?</a:t>
            </a:r>
          </a:p>
          <a:p>
            <a:pPr>
              <a:lnSpc>
                <a:spcPct val="150000"/>
              </a:lnSpc>
            </a:pPr>
            <a:r>
              <a:rPr lang="nl-NL">
                <a:latin typeface="Verdana" pitchFamily="34" charset="0"/>
              </a:rPr>
              <a:t>4. </a:t>
            </a:r>
            <a:r>
              <a:rPr lang="nl-NL" b="1">
                <a:latin typeface="Verdana" pitchFamily="34" charset="0"/>
              </a:rPr>
              <a:t>Gehorsam</a:t>
            </a:r>
            <a:r>
              <a:rPr lang="nl-NL">
                <a:latin typeface="Verdana" pitchFamily="34" charset="0"/>
              </a:rPr>
              <a:t>: Kannst du Gott vertrauen?</a:t>
            </a:r>
          </a:p>
          <a:p>
            <a:endParaRPr lang="nl-NL"/>
          </a:p>
        </p:txBody>
      </p:sp>
      <p:sp>
        <p:nvSpPr>
          <p:cNvPr id="7175" name="Rectangle 8"/>
          <p:cNvSpPr>
            <a:spLocks noChangeArrowheads="1"/>
          </p:cNvSpPr>
          <p:nvPr/>
        </p:nvSpPr>
        <p:spPr bwMode="auto">
          <a:xfrm>
            <a:off x="3851275" y="3578225"/>
            <a:ext cx="4572000" cy="1739900"/>
          </a:xfrm>
          <a:prstGeom prst="rect">
            <a:avLst/>
          </a:prstGeom>
          <a:noFill/>
          <a:ln w="9525">
            <a:noFill/>
            <a:miter lim="800000"/>
            <a:headEnd/>
            <a:tailEnd/>
          </a:ln>
        </p:spPr>
        <p:txBody>
          <a:bodyPr>
            <a:spAutoFit/>
          </a:bodyPr>
          <a:lstStyle/>
          <a:p>
            <a:pPr algn="ctr"/>
            <a:r>
              <a:rPr lang="de-DE">
                <a:latin typeface="Verdana" pitchFamily="34" charset="0"/>
              </a:rPr>
              <a:t>Wir alle wissen, dass Regeln, Richtlinien und Empfehlungen nur einen eingeschränkten Einfluss auf unser Verhalten haben. </a:t>
            </a:r>
          </a:p>
          <a:p>
            <a:pPr algn="ctr"/>
            <a:r>
              <a:rPr lang="de-DE">
                <a:latin typeface="Verdana" pitchFamily="34" charset="0"/>
              </a:rPr>
              <a:t>Es ist vor allem unser Herz, das unsere Handlungen kontrolliert.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nl-NL" sz="2600" smtClean="0">
                <a:solidFill>
                  <a:srgbClr val="003366"/>
                </a:solidFill>
                <a:effectLst>
                  <a:outerShdw blurRad="38100" dist="38100" dir="2700000" algn="tl">
                    <a:srgbClr val="000000"/>
                  </a:outerShdw>
                </a:effectLst>
              </a:rPr>
              <a:t>Lerne, dich an und mit anderen Menschen zu freuen</a:t>
            </a:r>
          </a:p>
        </p:txBody>
      </p:sp>
      <p:pic>
        <p:nvPicPr>
          <p:cNvPr id="8195" name="Content Placeholder 5" descr="H2 philipnunn.com.jpg"/>
          <p:cNvPicPr>
            <a:picLocks noGrp="1" noChangeAspect="1"/>
          </p:cNvPicPr>
          <p:nvPr>
            <p:ph idx="1"/>
          </p:nvPr>
        </p:nvPicPr>
        <p:blipFill>
          <a:blip r:embed="rId3" cstate="print"/>
          <a:srcRect/>
          <a:stretch>
            <a:fillRect/>
          </a:stretch>
        </p:blipFill>
        <p:spPr>
          <a:xfrm>
            <a:off x="611188" y="1273175"/>
            <a:ext cx="4392612" cy="2689225"/>
          </a:xfrm>
        </p:spPr>
      </p:pic>
      <p:sp>
        <p:nvSpPr>
          <p:cNvPr id="5" name="Slide Number Placeholder 4"/>
          <p:cNvSpPr>
            <a:spLocks noGrp="1"/>
          </p:cNvSpPr>
          <p:nvPr>
            <p:ph type="sldNum" sz="quarter" idx="11"/>
          </p:nvPr>
        </p:nvSpPr>
        <p:spPr/>
        <p:txBody>
          <a:bodyPr/>
          <a:lstStyle/>
          <a:p>
            <a:pPr>
              <a:defRPr/>
            </a:pPr>
            <a:fld id="{326FDA5F-9F6C-46FC-8A13-F29B1783462D}" type="slidenum">
              <a:rPr lang="nl-NL" smtClean="0"/>
              <a:pPr>
                <a:defRPr/>
              </a:pPr>
              <a:t>5</a:t>
            </a:fld>
            <a:endParaRPr lang="nl-NL" dirty="0"/>
          </a:p>
        </p:txBody>
      </p:sp>
      <p:sp>
        <p:nvSpPr>
          <p:cNvPr id="8197" name="Rectangle 6"/>
          <p:cNvSpPr>
            <a:spLocks noChangeArrowheads="1"/>
          </p:cNvSpPr>
          <p:nvPr/>
        </p:nvSpPr>
        <p:spPr bwMode="auto">
          <a:xfrm>
            <a:off x="684213" y="4225925"/>
            <a:ext cx="7775575" cy="1190625"/>
          </a:xfrm>
          <a:prstGeom prst="rect">
            <a:avLst/>
          </a:prstGeom>
          <a:noFill/>
          <a:ln w="9525">
            <a:noFill/>
            <a:miter lim="800000"/>
            <a:headEnd/>
            <a:tailEnd/>
          </a:ln>
        </p:spPr>
        <p:txBody>
          <a:bodyPr>
            <a:spAutoFit/>
          </a:bodyPr>
          <a:lstStyle/>
          <a:p>
            <a:r>
              <a:rPr lang="nl-NL">
                <a:latin typeface="Verdana" pitchFamily="34" charset="0"/>
              </a:rPr>
              <a:t>Du wirst viel von deiner sozialen Entwicklung und viel Freude im Leben verpassen, wenn du deine Zeit und Energie </a:t>
            </a:r>
            <a:r>
              <a:rPr lang="nl-NL" i="1">
                <a:latin typeface="Verdana" pitchFamily="34" charset="0"/>
              </a:rPr>
              <a:t>ausschließlich</a:t>
            </a:r>
            <a:r>
              <a:rPr lang="nl-NL">
                <a:latin typeface="Verdana" pitchFamily="34" charset="0"/>
              </a:rPr>
              <a:t> dahinein investierst, dich mit möglichen Lebenspartnern anzufreunden.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nl-NL" smtClean="0">
                <a:solidFill>
                  <a:srgbClr val="003366"/>
                </a:solidFill>
                <a:effectLst>
                  <a:outerShdw blurRad="38100" dist="38100" dir="2700000" algn="tl">
                    <a:srgbClr val="000000"/>
                  </a:outerShdw>
                </a:effectLst>
              </a:rPr>
              <a:t>Singledasein, Ehe und Reinheit</a:t>
            </a:r>
          </a:p>
        </p:txBody>
      </p:sp>
      <p:sp>
        <p:nvSpPr>
          <p:cNvPr id="5" name="Slide Number Placeholder 4"/>
          <p:cNvSpPr>
            <a:spLocks noGrp="1"/>
          </p:cNvSpPr>
          <p:nvPr>
            <p:ph type="sldNum" sz="quarter" idx="11"/>
          </p:nvPr>
        </p:nvSpPr>
        <p:spPr/>
        <p:txBody>
          <a:bodyPr/>
          <a:lstStyle/>
          <a:p>
            <a:pPr>
              <a:defRPr/>
            </a:pPr>
            <a:fld id="{2C5122D6-FF3B-49D8-832A-10E72513E157}" type="slidenum">
              <a:rPr lang="nl-NL" smtClean="0"/>
              <a:pPr>
                <a:defRPr/>
              </a:pPr>
              <a:t>6</a:t>
            </a:fld>
            <a:endParaRPr lang="nl-NL" dirty="0"/>
          </a:p>
        </p:txBody>
      </p:sp>
      <p:sp>
        <p:nvSpPr>
          <p:cNvPr id="6" name="Content Placeholder 5"/>
          <p:cNvSpPr>
            <a:spLocks noGrp="1"/>
          </p:cNvSpPr>
          <p:nvPr>
            <p:ph idx="1"/>
          </p:nvPr>
        </p:nvSpPr>
        <p:spPr>
          <a:xfrm>
            <a:off x="4140200" y="1562100"/>
            <a:ext cx="4465638" cy="3252788"/>
          </a:xfrm>
        </p:spPr>
        <p:txBody>
          <a:bodyPr/>
          <a:lstStyle/>
          <a:p>
            <a:pPr marL="457200" indent="-457200">
              <a:buFont typeface="Arial" charset="0"/>
              <a:buAutoNum type="arabicPeriod"/>
            </a:pPr>
            <a:r>
              <a:rPr lang="nl-NL" sz="2400" smtClean="0"/>
              <a:t>Wertigkeit als Single und in der Ehe</a:t>
            </a:r>
          </a:p>
          <a:p>
            <a:pPr marL="457200" indent="-457200">
              <a:buFont typeface="Arial" charset="0"/>
              <a:buNone/>
            </a:pPr>
            <a:endParaRPr lang="nl-NL" sz="1000" smtClean="0"/>
          </a:p>
          <a:p>
            <a:pPr marL="457200" indent="-457200">
              <a:buFont typeface="Arial" charset="0"/>
              <a:buNone/>
            </a:pPr>
            <a:r>
              <a:rPr lang="nl-NL" sz="2400" smtClean="0"/>
              <a:t>2. Single, aber nicht allein</a:t>
            </a:r>
          </a:p>
          <a:p>
            <a:pPr marL="457200" indent="-457200">
              <a:buFont typeface="Arial" charset="0"/>
              <a:buNone/>
            </a:pPr>
            <a:endParaRPr lang="nl-NL" sz="1000" smtClean="0"/>
          </a:p>
          <a:p>
            <a:pPr marL="457200" indent="-457200">
              <a:buFont typeface="Arial" charset="0"/>
              <a:buNone/>
            </a:pPr>
            <a:r>
              <a:rPr lang="nl-NL" sz="2400" smtClean="0"/>
              <a:t>3. Ehe als ein Bündnis</a:t>
            </a:r>
          </a:p>
          <a:p>
            <a:pPr marL="457200" indent="-457200">
              <a:buFont typeface="Arial" charset="0"/>
              <a:buNone/>
            </a:pPr>
            <a:endParaRPr lang="nl-NL" sz="1000" smtClean="0"/>
          </a:p>
          <a:p>
            <a:pPr marL="457200" indent="-457200">
              <a:buFont typeface="Arial" charset="0"/>
              <a:buNone/>
            </a:pPr>
            <a:r>
              <a:rPr lang="nl-NL" sz="2400" smtClean="0"/>
              <a:t>4. Zusammenleben vor der Ehe?</a:t>
            </a:r>
          </a:p>
        </p:txBody>
      </p:sp>
      <p:pic>
        <p:nvPicPr>
          <p:cNvPr id="9221" name="Picture 6" descr="H3 philipnunn.com.jpg"/>
          <p:cNvPicPr>
            <a:picLocks noChangeAspect="1"/>
          </p:cNvPicPr>
          <p:nvPr/>
        </p:nvPicPr>
        <p:blipFill>
          <a:blip r:embed="rId3" cstate="print"/>
          <a:srcRect/>
          <a:stretch>
            <a:fillRect/>
          </a:stretch>
        </p:blipFill>
        <p:spPr bwMode="auto">
          <a:xfrm>
            <a:off x="468313" y="1633538"/>
            <a:ext cx="3402012" cy="264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nl-NL" smtClean="0">
                <a:solidFill>
                  <a:srgbClr val="003366"/>
                </a:solidFill>
                <a:effectLst>
                  <a:outerShdw blurRad="38100" dist="38100" dir="2700000" algn="tl">
                    <a:srgbClr val="000000"/>
                  </a:outerShdw>
                </a:effectLst>
              </a:rPr>
              <a:t>Das ‘Fisch-Teich’-Modell</a:t>
            </a:r>
          </a:p>
        </p:txBody>
      </p:sp>
      <p:sp>
        <p:nvSpPr>
          <p:cNvPr id="5" name="Slide Number Placeholder 4"/>
          <p:cNvSpPr>
            <a:spLocks noGrp="1"/>
          </p:cNvSpPr>
          <p:nvPr>
            <p:ph type="sldNum" sz="quarter" idx="11"/>
          </p:nvPr>
        </p:nvSpPr>
        <p:spPr/>
        <p:txBody>
          <a:bodyPr/>
          <a:lstStyle/>
          <a:p>
            <a:pPr>
              <a:defRPr/>
            </a:pPr>
            <a:fld id="{E6AEB4E2-C0F4-4F4B-987A-FA696CEF7461}" type="slidenum">
              <a:rPr lang="nl-NL" smtClean="0"/>
              <a:pPr>
                <a:defRPr/>
              </a:pPr>
              <a:t>7</a:t>
            </a:fld>
            <a:endParaRPr lang="nl-NL" dirty="0"/>
          </a:p>
        </p:txBody>
      </p:sp>
      <p:pic>
        <p:nvPicPr>
          <p:cNvPr id="10244" name="Picture 5" descr="H4 philipnunn.com.jpg"/>
          <p:cNvPicPr>
            <a:picLocks noChangeAspect="1"/>
          </p:cNvPicPr>
          <p:nvPr/>
        </p:nvPicPr>
        <p:blipFill>
          <a:blip r:embed="rId3" cstate="print"/>
          <a:srcRect/>
          <a:stretch>
            <a:fillRect/>
          </a:stretch>
        </p:blipFill>
        <p:spPr bwMode="auto">
          <a:xfrm>
            <a:off x="684213" y="1489075"/>
            <a:ext cx="2951162" cy="268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950" y="409575"/>
            <a:ext cx="8856663" cy="576263"/>
          </a:xfrm>
        </p:spPr>
        <p:txBody>
          <a:bodyPr wrap="square" numCol="1" anchorCtr="0" compatLnSpc="1">
            <a:prstTxWarp prst="textNoShape">
              <a:avLst/>
            </a:prstTxWarp>
          </a:bodyPr>
          <a:lstStyle/>
          <a:p>
            <a:pPr eaLnBrk="1" hangingPunct="1"/>
            <a:r>
              <a:rPr lang="nl-NL" sz="3200" smtClean="0">
                <a:solidFill>
                  <a:srgbClr val="003366"/>
                </a:solidFill>
                <a:effectLst>
                  <a:outerShdw blurRad="38100" dist="38100" dir="2700000" algn="tl">
                    <a:srgbClr val="000000"/>
                  </a:outerShdw>
                </a:effectLst>
              </a:rPr>
              <a:t>1. </a:t>
            </a:r>
            <a:r>
              <a:rPr lang="nl-NL" sz="2800" smtClean="0">
                <a:solidFill>
                  <a:srgbClr val="003366"/>
                </a:solidFill>
                <a:effectLst>
                  <a:outerShdw blurRad="38100" dist="38100" dir="2700000" algn="tl">
                    <a:srgbClr val="000000"/>
                  </a:outerShdw>
                </a:effectLst>
              </a:rPr>
              <a:t>Das Modell des/der ‘Einzig-Richtigen’</a:t>
            </a:r>
          </a:p>
        </p:txBody>
      </p:sp>
      <p:sp>
        <p:nvSpPr>
          <p:cNvPr id="5124"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03F331-8FD2-4E54-B12E-25D1CE594A4B}" type="slidenum">
              <a:rPr lang="nl-NL" smtClean="0"/>
              <a:pPr fontAlgn="base">
                <a:spcBef>
                  <a:spcPct val="0"/>
                </a:spcBef>
                <a:spcAft>
                  <a:spcPct val="0"/>
                </a:spcAft>
                <a:defRPr/>
              </a:pPr>
              <a:t>8</a:t>
            </a:fld>
            <a:endParaRPr lang="nl-NL" smtClean="0"/>
          </a:p>
        </p:txBody>
      </p:sp>
      <p:sp>
        <p:nvSpPr>
          <p:cNvPr id="6" name="Rounded Rectangle 5"/>
          <p:cNvSpPr/>
          <p:nvPr/>
        </p:nvSpPr>
        <p:spPr>
          <a:xfrm>
            <a:off x="1258888" y="1417638"/>
            <a:ext cx="6626225" cy="4032250"/>
          </a:xfrm>
          <a:prstGeom prst="roundRect">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Smiley Face 6"/>
          <p:cNvSpPr/>
          <p:nvPr/>
        </p:nvSpPr>
        <p:spPr>
          <a:xfrm>
            <a:off x="1908175" y="1778000"/>
            <a:ext cx="360363"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Smiley Face 8"/>
          <p:cNvSpPr/>
          <p:nvPr/>
        </p:nvSpPr>
        <p:spPr>
          <a:xfrm>
            <a:off x="2411413" y="2065338"/>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 name="Smiley Face 9"/>
          <p:cNvSpPr/>
          <p:nvPr/>
        </p:nvSpPr>
        <p:spPr>
          <a:xfrm>
            <a:off x="2916238" y="1778000"/>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Smiley Face 10"/>
          <p:cNvSpPr/>
          <p:nvPr/>
        </p:nvSpPr>
        <p:spPr>
          <a:xfrm>
            <a:off x="3492500" y="1993900"/>
            <a:ext cx="358775"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Smiley Face 11"/>
          <p:cNvSpPr/>
          <p:nvPr/>
        </p:nvSpPr>
        <p:spPr>
          <a:xfrm>
            <a:off x="3924300" y="16335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Smiley Face 12"/>
          <p:cNvSpPr/>
          <p:nvPr/>
        </p:nvSpPr>
        <p:spPr>
          <a:xfrm>
            <a:off x="4427538" y="1778000"/>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4" name="Smiley Face 13"/>
          <p:cNvSpPr/>
          <p:nvPr/>
        </p:nvSpPr>
        <p:spPr>
          <a:xfrm>
            <a:off x="5003800" y="18494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5" name="Smiley Face 14"/>
          <p:cNvSpPr/>
          <p:nvPr/>
        </p:nvSpPr>
        <p:spPr>
          <a:xfrm>
            <a:off x="5580063" y="1920875"/>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Smiley Face 15"/>
          <p:cNvSpPr/>
          <p:nvPr/>
        </p:nvSpPr>
        <p:spPr>
          <a:xfrm>
            <a:off x="1908175" y="2352675"/>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7" name="Smiley Face 16"/>
          <p:cNvSpPr/>
          <p:nvPr/>
        </p:nvSpPr>
        <p:spPr>
          <a:xfrm>
            <a:off x="2916238" y="24257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8" name="Smiley Face 17"/>
          <p:cNvSpPr/>
          <p:nvPr/>
        </p:nvSpPr>
        <p:spPr>
          <a:xfrm>
            <a:off x="2339975" y="2786063"/>
            <a:ext cx="360363"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9" name="Smiley Face 18"/>
          <p:cNvSpPr/>
          <p:nvPr/>
        </p:nvSpPr>
        <p:spPr>
          <a:xfrm>
            <a:off x="1692275" y="3073400"/>
            <a:ext cx="358775"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0" name="Smiley Face 19"/>
          <p:cNvSpPr/>
          <p:nvPr/>
        </p:nvSpPr>
        <p:spPr>
          <a:xfrm>
            <a:off x="1763713" y="38655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1" name="Smiley Face 20"/>
          <p:cNvSpPr/>
          <p:nvPr/>
        </p:nvSpPr>
        <p:spPr>
          <a:xfrm>
            <a:off x="2411413" y="3362325"/>
            <a:ext cx="360362" cy="358775"/>
          </a:xfrm>
          <a:prstGeom prst="smileyFace">
            <a:avLst/>
          </a:prstGeom>
          <a:solidFill>
            <a:schemeClr val="tx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2" name="Smiley Face 21"/>
          <p:cNvSpPr/>
          <p:nvPr/>
        </p:nvSpPr>
        <p:spPr>
          <a:xfrm>
            <a:off x="3132138" y="30734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3" name="Smiley Face 22"/>
          <p:cNvSpPr/>
          <p:nvPr/>
        </p:nvSpPr>
        <p:spPr>
          <a:xfrm>
            <a:off x="3563938" y="2570163"/>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4" name="Smiley Face 23"/>
          <p:cNvSpPr/>
          <p:nvPr/>
        </p:nvSpPr>
        <p:spPr>
          <a:xfrm>
            <a:off x="4211638" y="2352675"/>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5" name="Smiley Face 24"/>
          <p:cNvSpPr/>
          <p:nvPr/>
        </p:nvSpPr>
        <p:spPr>
          <a:xfrm>
            <a:off x="4787900" y="24257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6" name="Smiley Face 25"/>
          <p:cNvSpPr/>
          <p:nvPr/>
        </p:nvSpPr>
        <p:spPr>
          <a:xfrm>
            <a:off x="5364163" y="2570163"/>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7" name="Smiley Face 26"/>
          <p:cNvSpPr/>
          <p:nvPr/>
        </p:nvSpPr>
        <p:spPr>
          <a:xfrm>
            <a:off x="4140200" y="30734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8" name="Smiley Face 27"/>
          <p:cNvSpPr/>
          <p:nvPr/>
        </p:nvSpPr>
        <p:spPr>
          <a:xfrm>
            <a:off x="3132138" y="39370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9" name="Smiley Face 28"/>
          <p:cNvSpPr/>
          <p:nvPr/>
        </p:nvSpPr>
        <p:spPr>
          <a:xfrm>
            <a:off x="6659563" y="3362325"/>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0" name="Smiley Face 29"/>
          <p:cNvSpPr/>
          <p:nvPr/>
        </p:nvSpPr>
        <p:spPr>
          <a:xfrm>
            <a:off x="5364163" y="32178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1" name="Smiley Face 30"/>
          <p:cNvSpPr/>
          <p:nvPr/>
        </p:nvSpPr>
        <p:spPr>
          <a:xfrm>
            <a:off x="4716463" y="32893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2" name="Smiley Face 31"/>
          <p:cNvSpPr/>
          <p:nvPr/>
        </p:nvSpPr>
        <p:spPr>
          <a:xfrm>
            <a:off x="3708400" y="3649663"/>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3" name="Smiley Face 32"/>
          <p:cNvSpPr/>
          <p:nvPr/>
        </p:nvSpPr>
        <p:spPr>
          <a:xfrm>
            <a:off x="6372225" y="18494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4" name="Smiley Face 33"/>
          <p:cNvSpPr/>
          <p:nvPr/>
        </p:nvSpPr>
        <p:spPr>
          <a:xfrm>
            <a:off x="6156325" y="24971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5" name="Smiley Face 34"/>
          <p:cNvSpPr/>
          <p:nvPr/>
        </p:nvSpPr>
        <p:spPr>
          <a:xfrm>
            <a:off x="5003800" y="40814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6" name="Smiley Face 35"/>
          <p:cNvSpPr/>
          <p:nvPr/>
        </p:nvSpPr>
        <p:spPr>
          <a:xfrm>
            <a:off x="1692275" y="4729163"/>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7" name="Smiley Face 36"/>
          <p:cNvSpPr/>
          <p:nvPr/>
        </p:nvSpPr>
        <p:spPr>
          <a:xfrm>
            <a:off x="2411413" y="4370388"/>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8" name="Smiley Face 37"/>
          <p:cNvSpPr/>
          <p:nvPr/>
        </p:nvSpPr>
        <p:spPr>
          <a:xfrm>
            <a:off x="2771775" y="49450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9" name="Smiley Face 38"/>
          <p:cNvSpPr/>
          <p:nvPr/>
        </p:nvSpPr>
        <p:spPr>
          <a:xfrm>
            <a:off x="3492500" y="4513263"/>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0" name="Smiley Face 39"/>
          <p:cNvSpPr/>
          <p:nvPr/>
        </p:nvSpPr>
        <p:spPr>
          <a:xfrm>
            <a:off x="4284663" y="4513263"/>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2" name="Smiley Face 41"/>
          <p:cNvSpPr/>
          <p:nvPr/>
        </p:nvSpPr>
        <p:spPr>
          <a:xfrm>
            <a:off x="6011863" y="3144838"/>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3" name="Smiley Face 42"/>
          <p:cNvSpPr/>
          <p:nvPr/>
        </p:nvSpPr>
        <p:spPr>
          <a:xfrm>
            <a:off x="5651500" y="38655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4" name="Smiley Face 43"/>
          <p:cNvSpPr/>
          <p:nvPr/>
        </p:nvSpPr>
        <p:spPr>
          <a:xfrm>
            <a:off x="7019925" y="24257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5" name="Smiley Face 44"/>
          <p:cNvSpPr/>
          <p:nvPr/>
        </p:nvSpPr>
        <p:spPr>
          <a:xfrm>
            <a:off x="6875463" y="39370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6" name="Smiley Face 45"/>
          <p:cNvSpPr/>
          <p:nvPr/>
        </p:nvSpPr>
        <p:spPr>
          <a:xfrm>
            <a:off x="6372225" y="4010025"/>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7" name="Smiley Face 46"/>
          <p:cNvSpPr/>
          <p:nvPr/>
        </p:nvSpPr>
        <p:spPr>
          <a:xfrm>
            <a:off x="4859338" y="49450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8" name="Smiley Face 47"/>
          <p:cNvSpPr/>
          <p:nvPr/>
        </p:nvSpPr>
        <p:spPr>
          <a:xfrm>
            <a:off x="5580063" y="45132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9" name="Smiley Face 48"/>
          <p:cNvSpPr/>
          <p:nvPr/>
        </p:nvSpPr>
        <p:spPr>
          <a:xfrm>
            <a:off x="6588125" y="45132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0" name="Smiley Face 49"/>
          <p:cNvSpPr/>
          <p:nvPr/>
        </p:nvSpPr>
        <p:spPr>
          <a:xfrm>
            <a:off x="6011863" y="49450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1" name="Smiley Face 50"/>
          <p:cNvSpPr/>
          <p:nvPr/>
        </p:nvSpPr>
        <p:spPr>
          <a:xfrm>
            <a:off x="7308850" y="4802188"/>
            <a:ext cx="358775"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2" name="Smiley Face 51"/>
          <p:cNvSpPr/>
          <p:nvPr/>
        </p:nvSpPr>
        <p:spPr>
          <a:xfrm>
            <a:off x="7092950" y="1778000"/>
            <a:ext cx="358775"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4" name="Smiley Face 53"/>
          <p:cNvSpPr/>
          <p:nvPr/>
        </p:nvSpPr>
        <p:spPr>
          <a:xfrm>
            <a:off x="4356100" y="39370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5" name="Smiley Face 54"/>
          <p:cNvSpPr/>
          <p:nvPr/>
        </p:nvSpPr>
        <p:spPr>
          <a:xfrm>
            <a:off x="2555875" y="38655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825" y="409575"/>
            <a:ext cx="8713788" cy="576263"/>
          </a:xfrm>
        </p:spPr>
        <p:txBody>
          <a:bodyPr wrap="square" numCol="1" anchorCtr="0" compatLnSpc="1">
            <a:prstTxWarp prst="textNoShape">
              <a:avLst/>
            </a:prstTxWarp>
          </a:bodyPr>
          <a:lstStyle/>
          <a:p>
            <a:pPr eaLnBrk="1" hangingPunct="1"/>
            <a:r>
              <a:rPr lang="nl-NL" sz="3200" smtClean="0">
                <a:solidFill>
                  <a:srgbClr val="003366"/>
                </a:solidFill>
                <a:effectLst>
                  <a:outerShdw blurRad="38100" dist="38100" dir="2700000" algn="tl">
                    <a:srgbClr val="000000"/>
                  </a:outerShdw>
                </a:effectLst>
              </a:rPr>
              <a:t>1. </a:t>
            </a:r>
            <a:r>
              <a:rPr lang="nl-NL" sz="2800" smtClean="0">
                <a:solidFill>
                  <a:srgbClr val="003366"/>
                </a:solidFill>
                <a:effectLst>
                  <a:outerShdw blurRad="38100" dist="38100" dir="2700000" algn="tl">
                    <a:srgbClr val="000000"/>
                  </a:outerShdw>
                </a:effectLst>
              </a:rPr>
              <a:t>Das Modell des/der ‘Einzig-Richtigen’</a:t>
            </a:r>
          </a:p>
        </p:txBody>
      </p:sp>
      <p:sp>
        <p:nvSpPr>
          <p:cNvPr id="3" name="Subtitle 2"/>
          <p:cNvSpPr>
            <a:spLocks noGrp="1"/>
          </p:cNvSpPr>
          <p:nvPr>
            <p:ph type="subTitle" idx="1"/>
          </p:nvPr>
        </p:nvSpPr>
        <p:spPr>
          <a:xfrm>
            <a:off x="539750" y="3505200"/>
            <a:ext cx="215900" cy="215900"/>
          </a:xfrm>
        </p:spPr>
        <p:txBody>
          <a:bodyPr rtlCol="0">
            <a:normAutofit fontScale="32500" lnSpcReduction="20000"/>
          </a:bodyPr>
          <a:lstStyle/>
          <a:p>
            <a:pPr eaLnBrk="1" fontAlgn="auto" hangingPunct="1">
              <a:spcAft>
                <a:spcPts val="0"/>
              </a:spcAft>
              <a:buFont typeface="Arial" pitchFamily="34" charset="0"/>
              <a:buNone/>
              <a:defRPr/>
            </a:pPr>
            <a:endParaRPr lang="nl-NL" dirty="0"/>
          </a:p>
        </p:txBody>
      </p:sp>
      <p:sp>
        <p:nvSpPr>
          <p:cNvPr id="6148"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DBDFB5-58FE-415E-A609-168949A03B8B}" type="slidenum">
              <a:rPr lang="nl-NL" smtClean="0"/>
              <a:pPr fontAlgn="base">
                <a:spcBef>
                  <a:spcPct val="0"/>
                </a:spcBef>
                <a:spcAft>
                  <a:spcPct val="0"/>
                </a:spcAft>
                <a:defRPr/>
              </a:pPr>
              <a:t>9</a:t>
            </a:fld>
            <a:endParaRPr lang="nl-NL" smtClean="0"/>
          </a:p>
        </p:txBody>
      </p:sp>
      <p:sp>
        <p:nvSpPr>
          <p:cNvPr id="6" name="Rounded Rectangle 5"/>
          <p:cNvSpPr/>
          <p:nvPr/>
        </p:nvSpPr>
        <p:spPr>
          <a:xfrm>
            <a:off x="1258888" y="1417638"/>
            <a:ext cx="6626225" cy="4032250"/>
          </a:xfrm>
          <a:prstGeom prst="roundRect">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Smiley Face 6"/>
          <p:cNvSpPr/>
          <p:nvPr/>
        </p:nvSpPr>
        <p:spPr>
          <a:xfrm>
            <a:off x="1908175" y="1778000"/>
            <a:ext cx="360363"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Smiley Face 8"/>
          <p:cNvSpPr/>
          <p:nvPr/>
        </p:nvSpPr>
        <p:spPr>
          <a:xfrm>
            <a:off x="2411413" y="2065338"/>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 name="Smiley Face 9"/>
          <p:cNvSpPr/>
          <p:nvPr/>
        </p:nvSpPr>
        <p:spPr>
          <a:xfrm>
            <a:off x="2916238" y="1778000"/>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Smiley Face 10"/>
          <p:cNvSpPr/>
          <p:nvPr/>
        </p:nvSpPr>
        <p:spPr>
          <a:xfrm>
            <a:off x="3492500" y="1993900"/>
            <a:ext cx="358775"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Smiley Face 11"/>
          <p:cNvSpPr/>
          <p:nvPr/>
        </p:nvSpPr>
        <p:spPr>
          <a:xfrm>
            <a:off x="3924300" y="16335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Smiley Face 12"/>
          <p:cNvSpPr/>
          <p:nvPr/>
        </p:nvSpPr>
        <p:spPr>
          <a:xfrm>
            <a:off x="4427538" y="1778000"/>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4" name="Smiley Face 13"/>
          <p:cNvSpPr/>
          <p:nvPr/>
        </p:nvSpPr>
        <p:spPr>
          <a:xfrm>
            <a:off x="5003800" y="18494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5" name="Smiley Face 14"/>
          <p:cNvSpPr/>
          <p:nvPr/>
        </p:nvSpPr>
        <p:spPr>
          <a:xfrm>
            <a:off x="5580063" y="1920875"/>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Smiley Face 15"/>
          <p:cNvSpPr/>
          <p:nvPr/>
        </p:nvSpPr>
        <p:spPr>
          <a:xfrm>
            <a:off x="1908175" y="2352675"/>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7" name="Smiley Face 16"/>
          <p:cNvSpPr/>
          <p:nvPr/>
        </p:nvSpPr>
        <p:spPr>
          <a:xfrm>
            <a:off x="2916238" y="24257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8" name="Smiley Face 17"/>
          <p:cNvSpPr/>
          <p:nvPr/>
        </p:nvSpPr>
        <p:spPr>
          <a:xfrm>
            <a:off x="2339975" y="2786063"/>
            <a:ext cx="360363"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9" name="Smiley Face 18"/>
          <p:cNvSpPr/>
          <p:nvPr/>
        </p:nvSpPr>
        <p:spPr>
          <a:xfrm>
            <a:off x="1692275" y="3073400"/>
            <a:ext cx="358775"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0" name="Smiley Face 19"/>
          <p:cNvSpPr/>
          <p:nvPr/>
        </p:nvSpPr>
        <p:spPr>
          <a:xfrm>
            <a:off x="1763713" y="38655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1" name="Smiley Face 20"/>
          <p:cNvSpPr/>
          <p:nvPr/>
        </p:nvSpPr>
        <p:spPr>
          <a:xfrm>
            <a:off x="2411413" y="3362325"/>
            <a:ext cx="360362" cy="358775"/>
          </a:xfrm>
          <a:prstGeom prst="smileyFace">
            <a:avLst/>
          </a:prstGeom>
          <a:solidFill>
            <a:schemeClr val="tx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2" name="Smiley Face 21"/>
          <p:cNvSpPr/>
          <p:nvPr/>
        </p:nvSpPr>
        <p:spPr>
          <a:xfrm>
            <a:off x="3132138" y="30734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3" name="Smiley Face 22"/>
          <p:cNvSpPr/>
          <p:nvPr/>
        </p:nvSpPr>
        <p:spPr>
          <a:xfrm>
            <a:off x="3563938" y="2570163"/>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4" name="Smiley Face 23"/>
          <p:cNvSpPr/>
          <p:nvPr/>
        </p:nvSpPr>
        <p:spPr>
          <a:xfrm>
            <a:off x="4211638" y="2352675"/>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5" name="Smiley Face 24"/>
          <p:cNvSpPr/>
          <p:nvPr/>
        </p:nvSpPr>
        <p:spPr>
          <a:xfrm>
            <a:off x="4787900" y="24257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6" name="Smiley Face 25"/>
          <p:cNvSpPr/>
          <p:nvPr/>
        </p:nvSpPr>
        <p:spPr>
          <a:xfrm>
            <a:off x="5364163" y="2570163"/>
            <a:ext cx="360362" cy="358775"/>
          </a:xfrm>
          <a:prstGeom prst="smileyFace">
            <a:avLst/>
          </a:prstGeom>
          <a:solidFill>
            <a:schemeClr val="accent3">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7" name="Smiley Face 26"/>
          <p:cNvSpPr/>
          <p:nvPr/>
        </p:nvSpPr>
        <p:spPr>
          <a:xfrm>
            <a:off x="4140200" y="30734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8" name="Smiley Face 27"/>
          <p:cNvSpPr/>
          <p:nvPr/>
        </p:nvSpPr>
        <p:spPr>
          <a:xfrm>
            <a:off x="3132138" y="39370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9" name="Smiley Face 28"/>
          <p:cNvSpPr/>
          <p:nvPr/>
        </p:nvSpPr>
        <p:spPr>
          <a:xfrm>
            <a:off x="6659563" y="3362325"/>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0" name="Smiley Face 29"/>
          <p:cNvSpPr/>
          <p:nvPr/>
        </p:nvSpPr>
        <p:spPr>
          <a:xfrm>
            <a:off x="5364163" y="32178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1" name="Smiley Face 30"/>
          <p:cNvSpPr/>
          <p:nvPr/>
        </p:nvSpPr>
        <p:spPr>
          <a:xfrm>
            <a:off x="4716463" y="32893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2" name="Smiley Face 31"/>
          <p:cNvSpPr/>
          <p:nvPr/>
        </p:nvSpPr>
        <p:spPr>
          <a:xfrm>
            <a:off x="3708400" y="3649663"/>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3" name="Smiley Face 32"/>
          <p:cNvSpPr/>
          <p:nvPr/>
        </p:nvSpPr>
        <p:spPr>
          <a:xfrm>
            <a:off x="6372225" y="18494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4" name="Smiley Face 33"/>
          <p:cNvSpPr/>
          <p:nvPr/>
        </p:nvSpPr>
        <p:spPr>
          <a:xfrm>
            <a:off x="6156325" y="2497138"/>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5" name="Smiley Face 34"/>
          <p:cNvSpPr/>
          <p:nvPr/>
        </p:nvSpPr>
        <p:spPr>
          <a:xfrm>
            <a:off x="5003800" y="40814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6" name="Smiley Face 35"/>
          <p:cNvSpPr/>
          <p:nvPr/>
        </p:nvSpPr>
        <p:spPr>
          <a:xfrm>
            <a:off x="1692275" y="4729163"/>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7" name="Smiley Face 36"/>
          <p:cNvSpPr/>
          <p:nvPr/>
        </p:nvSpPr>
        <p:spPr>
          <a:xfrm>
            <a:off x="2411413" y="4370388"/>
            <a:ext cx="360362"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8" name="Smiley Face 37"/>
          <p:cNvSpPr/>
          <p:nvPr/>
        </p:nvSpPr>
        <p:spPr>
          <a:xfrm>
            <a:off x="2771775" y="49450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9" name="Smiley Face 38"/>
          <p:cNvSpPr/>
          <p:nvPr/>
        </p:nvSpPr>
        <p:spPr>
          <a:xfrm>
            <a:off x="3492500" y="4513263"/>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0" name="Smiley Face 39"/>
          <p:cNvSpPr/>
          <p:nvPr/>
        </p:nvSpPr>
        <p:spPr>
          <a:xfrm>
            <a:off x="4284663" y="4513263"/>
            <a:ext cx="358775"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2" name="Smiley Face 41"/>
          <p:cNvSpPr/>
          <p:nvPr/>
        </p:nvSpPr>
        <p:spPr>
          <a:xfrm>
            <a:off x="6011863" y="3144838"/>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3" name="Smiley Face 42"/>
          <p:cNvSpPr/>
          <p:nvPr/>
        </p:nvSpPr>
        <p:spPr>
          <a:xfrm>
            <a:off x="5651500" y="38655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4" name="Smiley Face 43"/>
          <p:cNvSpPr/>
          <p:nvPr/>
        </p:nvSpPr>
        <p:spPr>
          <a:xfrm>
            <a:off x="7019925" y="24257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5" name="Smiley Face 44"/>
          <p:cNvSpPr/>
          <p:nvPr/>
        </p:nvSpPr>
        <p:spPr>
          <a:xfrm>
            <a:off x="6875463" y="3937000"/>
            <a:ext cx="360362"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6" name="Smiley Face 45"/>
          <p:cNvSpPr/>
          <p:nvPr/>
        </p:nvSpPr>
        <p:spPr>
          <a:xfrm>
            <a:off x="6372225" y="4010025"/>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7" name="Smiley Face 46"/>
          <p:cNvSpPr/>
          <p:nvPr/>
        </p:nvSpPr>
        <p:spPr>
          <a:xfrm>
            <a:off x="4859338" y="49450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8" name="Smiley Face 47"/>
          <p:cNvSpPr/>
          <p:nvPr/>
        </p:nvSpPr>
        <p:spPr>
          <a:xfrm>
            <a:off x="5580063" y="45132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9" name="Smiley Face 48"/>
          <p:cNvSpPr/>
          <p:nvPr/>
        </p:nvSpPr>
        <p:spPr>
          <a:xfrm>
            <a:off x="6588125" y="45132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0" name="Smiley Face 49"/>
          <p:cNvSpPr/>
          <p:nvPr/>
        </p:nvSpPr>
        <p:spPr>
          <a:xfrm>
            <a:off x="6011863" y="4945063"/>
            <a:ext cx="360362"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1" name="Smiley Face 50"/>
          <p:cNvSpPr/>
          <p:nvPr/>
        </p:nvSpPr>
        <p:spPr>
          <a:xfrm>
            <a:off x="7308850" y="4802188"/>
            <a:ext cx="358775"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2" name="Smiley Face 51"/>
          <p:cNvSpPr/>
          <p:nvPr/>
        </p:nvSpPr>
        <p:spPr>
          <a:xfrm>
            <a:off x="7092950" y="1778000"/>
            <a:ext cx="358775" cy="358775"/>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4" name="Smiley Face 53"/>
          <p:cNvSpPr/>
          <p:nvPr/>
        </p:nvSpPr>
        <p:spPr>
          <a:xfrm>
            <a:off x="4356100" y="3937000"/>
            <a:ext cx="360363" cy="360363"/>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5" name="Smiley Face 54"/>
          <p:cNvSpPr/>
          <p:nvPr/>
        </p:nvSpPr>
        <p:spPr>
          <a:xfrm>
            <a:off x="2555875" y="3865563"/>
            <a:ext cx="360363" cy="360362"/>
          </a:xfrm>
          <a:prstGeom prst="smileyFace">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de bron september 2012 (2)">
  <a:themeElements>
    <a:clrScheme name="Bron">
      <a:dk1>
        <a:srgbClr val="003366"/>
      </a:dk1>
      <a:lt1>
        <a:sysClr val="window" lastClr="FFFFFF"/>
      </a:lt1>
      <a:dk2>
        <a:srgbClr val="000000"/>
      </a:dk2>
      <a:lt2>
        <a:srgbClr val="FFFFFF"/>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ron">
    <a:dk1>
      <a:srgbClr val="003366"/>
    </a:dk1>
    <a:lt1>
      <a:sysClr val="window" lastClr="FFFFFF"/>
    </a:lt1>
    <a:dk2>
      <a:srgbClr val="000000"/>
    </a:dk2>
    <a:lt2>
      <a:srgbClr val="FFFFFF"/>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docProps/app.xml><?xml version="1.0" encoding="utf-8"?>
<Properties xmlns="http://schemas.openxmlformats.org/officeDocument/2006/extended-properties" xmlns:vt="http://schemas.openxmlformats.org/officeDocument/2006/docPropsVTypes">
  <Template/>
  <TotalTime>335</TotalTime>
  <Words>1384</Words>
  <Application>Microsoft Office PowerPoint</Application>
  <PresentationFormat>On-screen Show (16:10)</PresentationFormat>
  <Paragraphs>156</Paragraphs>
  <Slides>25</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Verdana</vt:lpstr>
      <vt:lpstr>Calibri</vt:lpstr>
      <vt:lpstr>Template de bron september 2012 (2)</vt:lpstr>
      <vt:lpstr>Beziehungen  vor der Ehe</vt:lpstr>
      <vt:lpstr>Beziehungen  vor der Ehe</vt:lpstr>
      <vt:lpstr>Einführung</vt:lpstr>
      <vt:lpstr>Beziehe Gott in deine Suche ein</vt:lpstr>
      <vt:lpstr>Lerne, dich an und mit anderen Menschen zu freuen</vt:lpstr>
      <vt:lpstr>Singledasein, Ehe und Reinheit</vt:lpstr>
      <vt:lpstr>Das ‘Fisch-Teich’-Modell</vt:lpstr>
      <vt:lpstr>1. Das Modell des/der ‘Einzig-Richtigen’</vt:lpstr>
      <vt:lpstr>1. Das Modell des/der ‘Einzig-Richtigen’</vt:lpstr>
      <vt:lpstr>1. Das Modell des/der ‘Einzig-Richtigen’</vt:lpstr>
      <vt:lpstr>2. Das ‘Fisch-Teich’-Modell</vt:lpstr>
      <vt:lpstr>2. Das ‘Fisch-Teich’-Modell</vt:lpstr>
      <vt:lpstr>2. Das ‘Fisch-Teich’-Modell</vt:lpstr>
      <vt:lpstr>2. Das ‘Fisch-Teich’-Modell</vt:lpstr>
      <vt:lpstr>2. Das ‘Fisch-Teich’-Modell</vt:lpstr>
      <vt:lpstr>2. Das ‘Fisch-Teich’-Modell</vt:lpstr>
      <vt:lpstr>2. Das ‘Fisch-Teich’-Modell</vt:lpstr>
      <vt:lpstr>2. Das ‘Fisch-Teich’-Modell</vt:lpstr>
      <vt:lpstr>2. Das ‘Fisch-Teich’-Modell</vt:lpstr>
      <vt:lpstr>2. Das ‘Fisch-Teich’-Modell</vt:lpstr>
      <vt:lpstr>2. Das ‘Fisch-Teich’-Modell</vt:lpstr>
      <vt:lpstr>Nach der Heirat…</vt:lpstr>
      <vt:lpstr>Romantisch und ausschließlich werden</vt:lpstr>
      <vt:lpstr>Wie kann man eine romantische Beziehung beenden?</vt:lpstr>
      <vt:lpstr>Schluss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Philip Nunn</dc:creator>
  <cp:lastModifiedBy>Philip Nunn</cp:lastModifiedBy>
  <cp:revision>113</cp:revision>
  <dcterms:created xsi:type="dcterms:W3CDTF">2012-10-06T11:29:29Z</dcterms:created>
  <dcterms:modified xsi:type="dcterms:W3CDTF">2013-04-29T07:42:53Z</dcterms:modified>
</cp:coreProperties>
</file>