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256" r:id="rId2"/>
    <p:sldId id="382" r:id="rId3"/>
    <p:sldId id="423" r:id="rId4"/>
    <p:sldId id="424" r:id="rId5"/>
    <p:sldId id="425" r:id="rId6"/>
    <p:sldId id="427" r:id="rId7"/>
    <p:sldId id="428" r:id="rId8"/>
    <p:sldId id="429" r:id="rId9"/>
    <p:sldId id="426" r:id="rId10"/>
    <p:sldId id="431" r:id="rId11"/>
    <p:sldId id="432" r:id="rId12"/>
    <p:sldId id="433" r:id="rId13"/>
    <p:sldId id="434" r:id="rId14"/>
    <p:sldId id="435" r:id="rId15"/>
    <p:sldId id="436" r:id="rId16"/>
    <p:sldId id="437" r:id="rId17"/>
    <p:sldId id="449" r:id="rId18"/>
    <p:sldId id="438" r:id="rId19"/>
    <p:sldId id="440" r:id="rId20"/>
    <p:sldId id="439" r:id="rId21"/>
    <p:sldId id="443" r:id="rId22"/>
    <p:sldId id="441" r:id="rId23"/>
    <p:sldId id="442" r:id="rId24"/>
    <p:sldId id="445" r:id="rId25"/>
    <p:sldId id="446" r:id="rId26"/>
    <p:sldId id="444" r:id="rId27"/>
    <p:sldId id="448" r:id="rId28"/>
    <p:sldId id="447" r:id="rId29"/>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0000"/>
    <a:srgbClr val="7C170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353" autoAdjust="0"/>
  </p:normalViewPr>
  <p:slideViewPr>
    <p:cSldViewPr>
      <p:cViewPr varScale="1">
        <p:scale>
          <a:sx n="57" d="100"/>
          <a:sy n="57" d="100"/>
        </p:scale>
        <p:origin x="-219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10384F6-C5CD-4AB3-BDB7-DA2E9419B9A8}" type="datetimeFigureOut">
              <a:rPr lang="nl-NL"/>
              <a:pPr>
                <a:defRPr/>
              </a:pPr>
              <a:t>22-11-2013</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AC98B4C-0C1B-4BBD-9893-57697971F534}" type="slidenum">
              <a:rPr lang="nl-NL"/>
              <a:pPr>
                <a:defRPr/>
              </a:pPr>
              <a:t>‹#›</a:t>
            </a:fld>
            <a:endParaRPr lang="nl-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4B398A6-3D18-4952-86C0-33F5110821B4}" type="datetimeFigureOut">
              <a:rPr lang="nl-NL"/>
              <a:pPr>
                <a:defRPr/>
              </a:pPr>
              <a:t>22-11-2013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13934F3-1272-4A4C-BB44-B870164075E9}" type="slidenum">
              <a:rPr lang="nl-NL"/>
              <a:pPr>
                <a:defRPr/>
              </a:pPr>
              <a:t>‹#›</a:t>
            </a:fld>
            <a:endParaRPr 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017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50180"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8EFCC3-7621-4F35-941C-D89021DFC507}" type="slidenum">
              <a:rPr lang="nl-NL"/>
              <a:pPr fontAlgn="base">
                <a:spcBef>
                  <a:spcPct val="0"/>
                </a:spcBef>
                <a:spcAft>
                  <a:spcPct val="0"/>
                </a:spcAft>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222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pPr>
            <a:endParaRPr lang="nl-NL" smtClean="0"/>
          </a:p>
        </p:txBody>
      </p:sp>
      <p:sp>
        <p:nvSpPr>
          <p:cNvPr id="52228"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DDCB99-0EC1-42FC-B135-8563C7F033A1}" type="slidenum">
              <a:rPr lang="nl-NL"/>
              <a:pPr fontAlgn="base">
                <a:spcBef>
                  <a:spcPct val="0"/>
                </a:spcBef>
                <a:spcAft>
                  <a:spcPct val="0"/>
                </a:spcAft>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222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pPr>
            <a:endParaRPr lang="nl-NL" smtClean="0"/>
          </a:p>
        </p:txBody>
      </p:sp>
      <p:sp>
        <p:nvSpPr>
          <p:cNvPr id="52228"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DDCB99-0EC1-42FC-B135-8563C7F033A1}" type="slidenum">
              <a:rPr lang="nl-NL"/>
              <a:pPr fontAlgn="base">
                <a:spcBef>
                  <a:spcPct val="0"/>
                </a:spcBef>
                <a:spcAft>
                  <a:spcPct val="0"/>
                </a:spcAft>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222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pPr>
            <a:endParaRPr lang="nl-NL" smtClean="0"/>
          </a:p>
        </p:txBody>
      </p:sp>
      <p:sp>
        <p:nvSpPr>
          <p:cNvPr id="52228"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DDCB99-0EC1-42FC-B135-8563C7F033A1}" type="slidenum">
              <a:rPr lang="nl-NL"/>
              <a:pPr fontAlgn="base">
                <a:spcBef>
                  <a:spcPct val="0"/>
                </a:spcBef>
                <a:spcAft>
                  <a:spcPct val="0"/>
                </a:spcAft>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222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pPr>
            <a:endParaRPr lang="nl-NL" smtClean="0"/>
          </a:p>
        </p:txBody>
      </p:sp>
      <p:sp>
        <p:nvSpPr>
          <p:cNvPr id="52228"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DDCB99-0EC1-42FC-B135-8563C7F033A1}" type="slidenum">
              <a:rPr lang="nl-NL"/>
              <a:pPr fontAlgn="base">
                <a:spcBef>
                  <a:spcPct val="0"/>
                </a:spcBef>
                <a:spcAft>
                  <a:spcPct val="0"/>
                </a:spcAft>
              </a:pPr>
              <a:t>13</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222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pPr>
            <a:endParaRPr lang="nl-NL" smtClean="0"/>
          </a:p>
        </p:txBody>
      </p:sp>
      <p:sp>
        <p:nvSpPr>
          <p:cNvPr id="52228"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DDCB99-0EC1-42FC-B135-8563C7F033A1}" type="slidenum">
              <a:rPr lang="nl-NL"/>
              <a:pPr fontAlgn="base">
                <a:spcBef>
                  <a:spcPct val="0"/>
                </a:spcBef>
                <a:spcAft>
                  <a:spcPct val="0"/>
                </a:spcAft>
              </a:pPr>
              <a:t>14</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222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pPr>
            <a:endParaRPr lang="nl-NL" smtClean="0"/>
          </a:p>
        </p:txBody>
      </p:sp>
      <p:sp>
        <p:nvSpPr>
          <p:cNvPr id="52228"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DDCB99-0EC1-42FC-B135-8563C7F033A1}" type="slidenum">
              <a:rPr lang="nl-NL"/>
              <a:pPr fontAlgn="base">
                <a:spcBef>
                  <a:spcPct val="0"/>
                </a:spcBef>
                <a:spcAft>
                  <a:spcPct val="0"/>
                </a:spcAft>
              </a:pPr>
              <a:t>15</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222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pPr>
            <a:endParaRPr lang="nl-NL" smtClean="0"/>
          </a:p>
        </p:txBody>
      </p:sp>
      <p:sp>
        <p:nvSpPr>
          <p:cNvPr id="52228"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DDCB99-0EC1-42FC-B135-8563C7F033A1}" type="slidenum">
              <a:rPr lang="nl-NL"/>
              <a:pPr fontAlgn="base">
                <a:spcBef>
                  <a:spcPct val="0"/>
                </a:spcBef>
                <a:spcAft>
                  <a:spcPct val="0"/>
                </a:spcAft>
              </a:pPr>
              <a:t>16</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222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pPr>
            <a:endParaRPr lang="nl-NL" smtClean="0"/>
          </a:p>
        </p:txBody>
      </p:sp>
      <p:sp>
        <p:nvSpPr>
          <p:cNvPr id="52228"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DDCB99-0EC1-42FC-B135-8563C7F033A1}" type="slidenum">
              <a:rPr lang="nl-NL"/>
              <a:pPr fontAlgn="base">
                <a:spcBef>
                  <a:spcPct val="0"/>
                </a:spcBef>
                <a:spcAft>
                  <a:spcPct val="0"/>
                </a:spcAft>
              </a:pPr>
              <a:t>17</a:t>
            </a:fld>
            <a:endParaRPr 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222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pPr>
            <a:endParaRPr lang="nl-NL" smtClean="0"/>
          </a:p>
        </p:txBody>
      </p:sp>
      <p:sp>
        <p:nvSpPr>
          <p:cNvPr id="52228"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DDCB99-0EC1-42FC-B135-8563C7F033A1}" type="slidenum">
              <a:rPr lang="nl-NL"/>
              <a:pPr fontAlgn="base">
                <a:spcBef>
                  <a:spcPct val="0"/>
                </a:spcBef>
                <a:spcAft>
                  <a:spcPct val="0"/>
                </a:spcAft>
              </a:pPr>
              <a:t>18</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222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pPr>
            <a:endParaRPr lang="nl-NL" smtClean="0"/>
          </a:p>
        </p:txBody>
      </p:sp>
      <p:sp>
        <p:nvSpPr>
          <p:cNvPr id="52228"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DDCB99-0EC1-42FC-B135-8563C7F033A1}" type="slidenum">
              <a:rPr lang="nl-NL"/>
              <a:pPr fontAlgn="base">
                <a:spcBef>
                  <a:spcPct val="0"/>
                </a:spcBef>
                <a:spcAft>
                  <a:spcPct val="0"/>
                </a:spcAft>
              </a:pPr>
              <a:t>19</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222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pPr>
            <a:endParaRPr lang="nl-NL" smtClean="0"/>
          </a:p>
        </p:txBody>
      </p:sp>
      <p:sp>
        <p:nvSpPr>
          <p:cNvPr id="52228"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DDCB99-0EC1-42FC-B135-8563C7F033A1}" type="slidenum">
              <a:rPr lang="nl-NL"/>
              <a:pPr fontAlgn="base">
                <a:spcBef>
                  <a:spcPct val="0"/>
                </a:spcBef>
                <a:spcAft>
                  <a:spcPct val="0"/>
                </a:spcAft>
              </a:pPr>
              <a:t>2</a:t>
            </a:fld>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222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pPr>
            <a:endParaRPr lang="nl-NL" smtClean="0"/>
          </a:p>
        </p:txBody>
      </p:sp>
      <p:sp>
        <p:nvSpPr>
          <p:cNvPr id="52228"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DDCB99-0EC1-42FC-B135-8563C7F033A1}" type="slidenum">
              <a:rPr lang="nl-NL"/>
              <a:pPr fontAlgn="base">
                <a:spcBef>
                  <a:spcPct val="0"/>
                </a:spcBef>
                <a:spcAft>
                  <a:spcPct val="0"/>
                </a:spcAft>
              </a:pPr>
              <a:t>20</a:t>
            </a:fld>
            <a:endParaRPr lang="nl-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222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pPr>
            <a:endParaRPr lang="nl-NL" dirty="0" smtClean="0"/>
          </a:p>
        </p:txBody>
      </p:sp>
      <p:sp>
        <p:nvSpPr>
          <p:cNvPr id="52228"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DDCB99-0EC1-42FC-B135-8563C7F033A1}" type="slidenum">
              <a:rPr lang="nl-NL"/>
              <a:pPr fontAlgn="base">
                <a:spcBef>
                  <a:spcPct val="0"/>
                </a:spcBef>
                <a:spcAft>
                  <a:spcPct val="0"/>
                </a:spcAft>
              </a:pPr>
              <a:t>21</a:t>
            </a:fld>
            <a:endParaRPr lang="nl-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222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pPr>
            <a:endParaRPr lang="nl-NL" smtClean="0"/>
          </a:p>
        </p:txBody>
      </p:sp>
      <p:sp>
        <p:nvSpPr>
          <p:cNvPr id="52228"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DDCB99-0EC1-42FC-B135-8563C7F033A1}" type="slidenum">
              <a:rPr lang="nl-NL"/>
              <a:pPr fontAlgn="base">
                <a:spcBef>
                  <a:spcPct val="0"/>
                </a:spcBef>
                <a:spcAft>
                  <a:spcPct val="0"/>
                </a:spcAft>
              </a:pPr>
              <a:t>22</a:t>
            </a:fld>
            <a:endParaRPr lang="nl-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222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pPr>
            <a:endParaRPr lang="nl-NL" smtClean="0"/>
          </a:p>
        </p:txBody>
      </p:sp>
      <p:sp>
        <p:nvSpPr>
          <p:cNvPr id="52228"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DDCB99-0EC1-42FC-B135-8563C7F033A1}" type="slidenum">
              <a:rPr lang="nl-NL"/>
              <a:pPr fontAlgn="base">
                <a:spcBef>
                  <a:spcPct val="0"/>
                </a:spcBef>
                <a:spcAft>
                  <a:spcPct val="0"/>
                </a:spcAft>
              </a:pPr>
              <a:t>23</a:t>
            </a:fld>
            <a:endParaRPr lang="nl-N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222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pPr>
            <a:endParaRPr lang="nl-NL" smtClean="0"/>
          </a:p>
        </p:txBody>
      </p:sp>
      <p:sp>
        <p:nvSpPr>
          <p:cNvPr id="52228"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DDCB99-0EC1-42FC-B135-8563C7F033A1}" type="slidenum">
              <a:rPr lang="nl-NL"/>
              <a:pPr fontAlgn="base">
                <a:spcBef>
                  <a:spcPct val="0"/>
                </a:spcBef>
                <a:spcAft>
                  <a:spcPct val="0"/>
                </a:spcAft>
              </a:pPr>
              <a:t>24</a:t>
            </a:fld>
            <a:endParaRPr lang="nl-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222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pPr>
            <a:endParaRPr lang="nl-NL" smtClean="0"/>
          </a:p>
        </p:txBody>
      </p:sp>
      <p:sp>
        <p:nvSpPr>
          <p:cNvPr id="52228"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DDCB99-0EC1-42FC-B135-8563C7F033A1}" type="slidenum">
              <a:rPr lang="nl-NL"/>
              <a:pPr fontAlgn="base">
                <a:spcBef>
                  <a:spcPct val="0"/>
                </a:spcBef>
                <a:spcAft>
                  <a:spcPct val="0"/>
                </a:spcAft>
              </a:pPr>
              <a:t>25</a:t>
            </a:fld>
            <a:endParaRPr lang="nl-N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222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pPr>
            <a:endParaRPr lang="nl-NL" smtClean="0"/>
          </a:p>
        </p:txBody>
      </p:sp>
      <p:sp>
        <p:nvSpPr>
          <p:cNvPr id="52228"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DDCB99-0EC1-42FC-B135-8563C7F033A1}" type="slidenum">
              <a:rPr lang="nl-NL"/>
              <a:pPr fontAlgn="base">
                <a:spcBef>
                  <a:spcPct val="0"/>
                </a:spcBef>
                <a:spcAft>
                  <a:spcPct val="0"/>
                </a:spcAft>
              </a:pPr>
              <a:t>26</a:t>
            </a:fld>
            <a:endParaRPr lang="nl-N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222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pPr>
            <a:endParaRPr lang="nl-NL" smtClean="0"/>
          </a:p>
        </p:txBody>
      </p:sp>
      <p:sp>
        <p:nvSpPr>
          <p:cNvPr id="52228"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DDCB99-0EC1-42FC-B135-8563C7F033A1}" type="slidenum">
              <a:rPr lang="nl-NL"/>
              <a:pPr fontAlgn="base">
                <a:spcBef>
                  <a:spcPct val="0"/>
                </a:spcBef>
                <a:spcAft>
                  <a:spcPct val="0"/>
                </a:spcAft>
              </a:pPr>
              <a:t>27</a:t>
            </a:fld>
            <a:endParaRPr lang="nl-N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222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pPr>
            <a:endParaRPr lang="nl-NL" smtClean="0"/>
          </a:p>
        </p:txBody>
      </p:sp>
      <p:sp>
        <p:nvSpPr>
          <p:cNvPr id="52228"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DDCB99-0EC1-42FC-B135-8563C7F033A1}" type="slidenum">
              <a:rPr lang="nl-NL"/>
              <a:pPr fontAlgn="base">
                <a:spcBef>
                  <a:spcPct val="0"/>
                </a:spcBef>
                <a:spcAft>
                  <a:spcPct val="0"/>
                </a:spcAft>
              </a:pPr>
              <a:t>28</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222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pPr>
            <a:endParaRPr lang="nl-NL" smtClean="0"/>
          </a:p>
        </p:txBody>
      </p:sp>
      <p:sp>
        <p:nvSpPr>
          <p:cNvPr id="52228"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DDCB99-0EC1-42FC-B135-8563C7F033A1}" type="slidenum">
              <a:rPr lang="nl-NL"/>
              <a:pPr fontAlgn="base">
                <a:spcBef>
                  <a:spcPct val="0"/>
                </a:spcBef>
                <a:spcAft>
                  <a:spcPct val="0"/>
                </a:spcAft>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222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pPr>
            <a:endParaRPr lang="nl-NL" smtClean="0"/>
          </a:p>
        </p:txBody>
      </p:sp>
      <p:sp>
        <p:nvSpPr>
          <p:cNvPr id="52228"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DDCB99-0EC1-42FC-B135-8563C7F033A1}" type="slidenum">
              <a:rPr lang="nl-NL"/>
              <a:pPr fontAlgn="base">
                <a:spcBef>
                  <a:spcPct val="0"/>
                </a:spcBef>
                <a:spcAft>
                  <a:spcPct val="0"/>
                </a:spcAft>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222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pPr>
            <a:endParaRPr lang="nl-NL" smtClean="0"/>
          </a:p>
        </p:txBody>
      </p:sp>
      <p:sp>
        <p:nvSpPr>
          <p:cNvPr id="52228"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DDCB99-0EC1-42FC-B135-8563C7F033A1}" type="slidenum">
              <a:rPr lang="nl-NL"/>
              <a:pPr fontAlgn="base">
                <a:spcBef>
                  <a:spcPct val="0"/>
                </a:spcBef>
                <a:spcAft>
                  <a:spcPct val="0"/>
                </a:spcAft>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222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pPr>
            <a:endParaRPr lang="nl-NL" smtClean="0"/>
          </a:p>
        </p:txBody>
      </p:sp>
      <p:sp>
        <p:nvSpPr>
          <p:cNvPr id="52228"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DDCB99-0EC1-42FC-B135-8563C7F033A1}" type="slidenum">
              <a:rPr lang="nl-NL"/>
              <a:pPr fontAlgn="base">
                <a:spcBef>
                  <a:spcPct val="0"/>
                </a:spcBef>
                <a:spcAft>
                  <a:spcPct val="0"/>
                </a:spcAft>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222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pPr>
            <a:endParaRPr lang="nl-NL" smtClean="0"/>
          </a:p>
        </p:txBody>
      </p:sp>
      <p:sp>
        <p:nvSpPr>
          <p:cNvPr id="52228"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DDCB99-0EC1-42FC-B135-8563C7F033A1}" type="slidenum">
              <a:rPr lang="nl-NL"/>
              <a:pPr fontAlgn="base">
                <a:spcBef>
                  <a:spcPct val="0"/>
                </a:spcBef>
                <a:spcAft>
                  <a:spcPct val="0"/>
                </a:spcAft>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222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pPr>
            <a:endParaRPr lang="nl-NL" smtClean="0"/>
          </a:p>
        </p:txBody>
      </p:sp>
      <p:sp>
        <p:nvSpPr>
          <p:cNvPr id="52228"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DDCB99-0EC1-42FC-B135-8563C7F033A1}" type="slidenum">
              <a:rPr lang="nl-NL"/>
              <a:pPr fontAlgn="base">
                <a:spcBef>
                  <a:spcPct val="0"/>
                </a:spcBef>
                <a:spcAft>
                  <a:spcPct val="0"/>
                </a:spcAft>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222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pPr>
            <a:endParaRPr lang="nl-NL" smtClean="0"/>
          </a:p>
        </p:txBody>
      </p:sp>
      <p:sp>
        <p:nvSpPr>
          <p:cNvPr id="52228"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DDCB99-0EC1-42FC-B135-8563C7F033A1}" type="slidenum">
              <a:rPr lang="nl-NL"/>
              <a:pPr fontAlgn="base">
                <a:spcBef>
                  <a:spcPct val="0"/>
                </a:spcBef>
                <a:spcAft>
                  <a:spcPct val="0"/>
                </a:spcAft>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meetanddiscover.nl/"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meetanddiscover.nl/"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4" name="Picture 2" descr="http://www.meetanddiscover.nl/wp-content/uploads/2011/10/md-logo-small.png">
            <a:hlinkClick r:id="rId2"/>
          </p:cNvPr>
          <p:cNvPicPr>
            <a:picLocks noChangeAspect="1" noChangeArrowheads="1"/>
          </p:cNvPicPr>
          <p:nvPr userDrawn="1"/>
        </p:nvPicPr>
        <p:blipFill>
          <a:blip r:embed="rId3" cstate="print"/>
          <a:srcRect/>
          <a:stretch>
            <a:fillRect/>
          </a:stretch>
        </p:blipFill>
        <p:spPr bwMode="auto">
          <a:xfrm>
            <a:off x="1763713" y="692150"/>
            <a:ext cx="5148262" cy="1704975"/>
          </a:xfrm>
          <a:prstGeom prst="rect">
            <a:avLst/>
          </a:prstGeom>
          <a:noFill/>
          <a:ln w="9525">
            <a:noFill/>
            <a:miter lim="800000"/>
            <a:headEnd/>
            <a:tailEnd/>
          </a:ln>
        </p:spPr>
      </p:pic>
      <p:sp>
        <p:nvSpPr>
          <p:cNvPr id="2" name="Titel 1"/>
          <p:cNvSpPr>
            <a:spLocks noGrp="1"/>
          </p:cNvSpPr>
          <p:nvPr>
            <p:ph type="ctrTitle"/>
          </p:nvPr>
        </p:nvSpPr>
        <p:spPr>
          <a:xfrm>
            <a:off x="685800" y="2130425"/>
            <a:ext cx="7772400" cy="1470025"/>
          </a:xfrm>
        </p:spPr>
        <p:txBody>
          <a:bodyPr/>
          <a:lstStyle>
            <a:lvl1pPr>
              <a:defRPr baseline="0"/>
            </a:lvl1pPr>
          </a:lstStyle>
          <a:p>
            <a:endParaRPr lang="nl-NL" dirty="0"/>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het opmaakprofiel van de modelondertitel te bewerken</a:t>
            </a:r>
            <a:endParaRPr lang="nl-NL" dirty="0"/>
          </a:p>
        </p:txBody>
      </p:sp>
      <p:sp>
        <p:nvSpPr>
          <p:cNvPr id="5" name="Tijdelijke aanduiding voor datum 3"/>
          <p:cNvSpPr>
            <a:spLocks noGrp="1"/>
          </p:cNvSpPr>
          <p:nvPr>
            <p:ph type="dt" sz="half" idx="10"/>
          </p:nvPr>
        </p:nvSpPr>
        <p:spPr/>
        <p:txBody>
          <a:bodyPr/>
          <a:lstStyle>
            <a:lvl1pPr>
              <a:defRPr/>
            </a:lvl1pPr>
          </a:lstStyle>
          <a:p>
            <a:pPr>
              <a:defRPr/>
            </a:pPr>
            <a:r>
              <a:rPr lang="nl-NL"/>
              <a:t>Nunspeet, november 2013</a:t>
            </a:r>
          </a:p>
        </p:txBody>
      </p:sp>
      <p:sp>
        <p:nvSpPr>
          <p:cNvPr id="6" name="Tijdelijke aanduiding voor voettekst 4"/>
          <p:cNvSpPr>
            <a:spLocks noGrp="1"/>
          </p:cNvSpPr>
          <p:nvPr>
            <p:ph type="ftr" sz="quarter" idx="11"/>
          </p:nvPr>
        </p:nvSpPr>
        <p:spPr/>
        <p:txBody>
          <a:bodyPr/>
          <a:lstStyle>
            <a:lvl1pPr>
              <a:defRPr/>
            </a:lvl1pPr>
          </a:lstStyle>
          <a:p>
            <a:pPr>
              <a:defRPr/>
            </a:pPr>
            <a:r>
              <a:rPr lang="nl-NL"/>
              <a:t>De Geest woont in je!</a:t>
            </a:r>
          </a:p>
        </p:txBody>
      </p:sp>
      <p:sp>
        <p:nvSpPr>
          <p:cNvPr id="7" name="Tijdelijke aanduiding voor dianummer 5"/>
          <p:cNvSpPr>
            <a:spLocks noGrp="1"/>
          </p:cNvSpPr>
          <p:nvPr>
            <p:ph type="sldNum" sz="quarter" idx="12"/>
          </p:nvPr>
        </p:nvSpPr>
        <p:spPr/>
        <p:txBody>
          <a:bodyPr/>
          <a:lstStyle>
            <a:lvl1pPr>
              <a:defRPr/>
            </a:lvl1pPr>
          </a:lstStyle>
          <a:p>
            <a:pPr>
              <a:defRPr/>
            </a:pPr>
            <a:fld id="{546390A5-1A78-4A83-A573-554CF974B54C}" type="slidenum">
              <a:rPr lang="nl-NL"/>
              <a:pPr>
                <a:defRPr/>
              </a:pPr>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r>
              <a:rPr lang="nl-NL"/>
              <a:t>Nunspeet, november 2013</a:t>
            </a:r>
          </a:p>
        </p:txBody>
      </p:sp>
      <p:sp>
        <p:nvSpPr>
          <p:cNvPr id="5" name="Tijdelijke aanduiding voor voettekst 4"/>
          <p:cNvSpPr>
            <a:spLocks noGrp="1"/>
          </p:cNvSpPr>
          <p:nvPr>
            <p:ph type="ftr" sz="quarter" idx="11"/>
          </p:nvPr>
        </p:nvSpPr>
        <p:spPr/>
        <p:txBody>
          <a:bodyPr/>
          <a:lstStyle>
            <a:lvl1pPr>
              <a:defRPr/>
            </a:lvl1pPr>
          </a:lstStyle>
          <a:p>
            <a:pPr>
              <a:defRPr/>
            </a:pPr>
            <a:r>
              <a:rPr lang="nl-NL"/>
              <a:t>De Geest woont in je!</a:t>
            </a:r>
          </a:p>
        </p:txBody>
      </p:sp>
      <p:sp>
        <p:nvSpPr>
          <p:cNvPr id="6" name="Tijdelijke aanduiding voor dianummer 5"/>
          <p:cNvSpPr>
            <a:spLocks noGrp="1"/>
          </p:cNvSpPr>
          <p:nvPr>
            <p:ph type="sldNum" sz="quarter" idx="12"/>
          </p:nvPr>
        </p:nvSpPr>
        <p:spPr/>
        <p:txBody>
          <a:bodyPr/>
          <a:lstStyle>
            <a:lvl1pPr>
              <a:defRPr/>
            </a:lvl1pPr>
          </a:lstStyle>
          <a:p>
            <a:pPr>
              <a:defRPr/>
            </a:pPr>
            <a:fld id="{1F7B5F71-3DD0-45F1-8FDC-2577A28100FD}" type="slidenum">
              <a:rPr lang="nl-NL"/>
              <a:pPr>
                <a:defRPr/>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r>
              <a:rPr lang="nl-NL"/>
              <a:t>Nunspeet, november 2013</a:t>
            </a:r>
          </a:p>
        </p:txBody>
      </p:sp>
      <p:sp>
        <p:nvSpPr>
          <p:cNvPr id="5" name="Tijdelijke aanduiding voor voettekst 4"/>
          <p:cNvSpPr>
            <a:spLocks noGrp="1"/>
          </p:cNvSpPr>
          <p:nvPr>
            <p:ph type="ftr" sz="quarter" idx="11"/>
          </p:nvPr>
        </p:nvSpPr>
        <p:spPr/>
        <p:txBody>
          <a:bodyPr/>
          <a:lstStyle>
            <a:lvl1pPr>
              <a:defRPr/>
            </a:lvl1pPr>
          </a:lstStyle>
          <a:p>
            <a:pPr>
              <a:defRPr/>
            </a:pPr>
            <a:r>
              <a:rPr lang="nl-NL"/>
              <a:t>De Geest woont in je!</a:t>
            </a:r>
          </a:p>
        </p:txBody>
      </p:sp>
      <p:sp>
        <p:nvSpPr>
          <p:cNvPr id="6" name="Tijdelijke aanduiding voor dianummer 5"/>
          <p:cNvSpPr>
            <a:spLocks noGrp="1"/>
          </p:cNvSpPr>
          <p:nvPr>
            <p:ph type="sldNum" sz="quarter" idx="12"/>
          </p:nvPr>
        </p:nvSpPr>
        <p:spPr/>
        <p:txBody>
          <a:bodyPr/>
          <a:lstStyle>
            <a:lvl1pPr>
              <a:defRPr/>
            </a:lvl1pPr>
          </a:lstStyle>
          <a:p>
            <a:pPr>
              <a:defRPr/>
            </a:pPr>
            <a:fld id="{35E54BF9-F28B-4FCC-AD7B-00886645F6F5}" type="slidenum">
              <a:rPr lang="nl-NL"/>
              <a:pPr>
                <a:defRPr/>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4" name="Picture 2" descr="http://www.meetanddiscover.nl/wp-content/uploads/2011/10/md-logo-small.png">
            <a:hlinkClick r:id="rId2"/>
          </p:cNvPr>
          <p:cNvPicPr>
            <a:picLocks noChangeAspect="1" noChangeArrowheads="1"/>
          </p:cNvPicPr>
          <p:nvPr userDrawn="1"/>
        </p:nvPicPr>
        <p:blipFill>
          <a:blip r:embed="rId3" cstate="print"/>
          <a:srcRect/>
          <a:stretch>
            <a:fillRect/>
          </a:stretch>
        </p:blipFill>
        <p:spPr bwMode="auto">
          <a:xfrm>
            <a:off x="7524750" y="0"/>
            <a:ext cx="1474788" cy="488950"/>
          </a:xfrm>
          <a:prstGeom prst="rect">
            <a:avLst/>
          </a:prstGeom>
          <a:noFill/>
          <a:ln w="9525">
            <a:noFill/>
            <a:miter lim="800000"/>
            <a:headEnd/>
            <a:tailEnd/>
          </a:ln>
        </p:spPr>
      </p:pic>
      <p:sp>
        <p:nvSpPr>
          <p:cNvPr id="2" name="Titel 1"/>
          <p:cNvSpPr>
            <a:spLocks noGrp="1"/>
          </p:cNvSpPr>
          <p:nvPr>
            <p:ph type="title"/>
          </p:nvPr>
        </p:nvSpPr>
        <p:spPr/>
        <p:txBody>
          <a:bodyPr/>
          <a:lstStyle>
            <a:lvl1pPr>
              <a:defRPr>
                <a:solidFill>
                  <a:srgbClr val="A20000"/>
                </a:solidFill>
              </a:defRPr>
            </a:lvl1pPr>
          </a:lstStyle>
          <a:p>
            <a:r>
              <a:rPr lang="nl-NL" dirty="0" smtClean="0"/>
              <a:t>Klik om de stijl te bewerken</a:t>
            </a:r>
            <a:endParaRPr lang="nl-NL" dirty="0"/>
          </a:p>
        </p:txBody>
      </p:sp>
      <p:sp>
        <p:nvSpPr>
          <p:cNvPr id="3" name="Tijdelijke aanduiding voor inhoud 2"/>
          <p:cNvSpPr>
            <a:spLocks noGrp="1"/>
          </p:cNvSpPr>
          <p:nvPr>
            <p:ph idx="1"/>
          </p:nvPr>
        </p:nvSpPr>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datum 3"/>
          <p:cNvSpPr>
            <a:spLocks noGrp="1"/>
          </p:cNvSpPr>
          <p:nvPr>
            <p:ph type="dt" sz="half" idx="10"/>
          </p:nvPr>
        </p:nvSpPr>
        <p:spPr/>
        <p:txBody>
          <a:bodyPr/>
          <a:lstStyle>
            <a:lvl1pPr>
              <a:defRPr smtClean="0"/>
            </a:lvl1pPr>
          </a:lstStyle>
          <a:p>
            <a:pPr>
              <a:defRPr/>
            </a:pPr>
            <a:r>
              <a:rPr lang="nl-NL"/>
              <a:t>Nunspeet, november 2013</a:t>
            </a:r>
            <a:endParaRPr lang="nl-NL" dirty="0"/>
          </a:p>
        </p:txBody>
      </p:sp>
      <p:sp>
        <p:nvSpPr>
          <p:cNvPr id="6" name="Tijdelijke aanduiding voor voettekst 4"/>
          <p:cNvSpPr>
            <a:spLocks noGrp="1"/>
          </p:cNvSpPr>
          <p:nvPr>
            <p:ph type="ftr" sz="quarter" idx="11"/>
          </p:nvPr>
        </p:nvSpPr>
        <p:spPr/>
        <p:txBody>
          <a:bodyPr/>
          <a:lstStyle>
            <a:lvl1pPr>
              <a:defRPr smtClean="0"/>
            </a:lvl1pPr>
          </a:lstStyle>
          <a:p>
            <a:pPr>
              <a:defRPr/>
            </a:pPr>
            <a:r>
              <a:rPr lang="nl-NL"/>
              <a:t>De Geest woont in je!</a:t>
            </a:r>
            <a:endParaRPr lang="nl-NL" dirty="0"/>
          </a:p>
        </p:txBody>
      </p:sp>
      <p:sp>
        <p:nvSpPr>
          <p:cNvPr id="7" name="Tijdelijke aanduiding voor dianummer 5"/>
          <p:cNvSpPr>
            <a:spLocks noGrp="1"/>
          </p:cNvSpPr>
          <p:nvPr>
            <p:ph type="sldNum" sz="quarter" idx="12"/>
          </p:nvPr>
        </p:nvSpPr>
        <p:spPr/>
        <p:txBody>
          <a:bodyPr/>
          <a:lstStyle>
            <a:lvl1pPr>
              <a:defRPr/>
            </a:lvl1pPr>
          </a:lstStyle>
          <a:p>
            <a:pPr>
              <a:defRPr/>
            </a:pPr>
            <a:fld id="{4C16AC4F-3BB0-435E-9D78-C873583BAAA7}" type="slidenum">
              <a:rPr lang="nl-NL"/>
              <a:pPr>
                <a:defRPr/>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r>
              <a:rPr lang="nl-NL"/>
              <a:t>Nunspeet, november 2013</a:t>
            </a:r>
          </a:p>
        </p:txBody>
      </p:sp>
      <p:sp>
        <p:nvSpPr>
          <p:cNvPr id="5" name="Tijdelijke aanduiding voor voettekst 4"/>
          <p:cNvSpPr>
            <a:spLocks noGrp="1"/>
          </p:cNvSpPr>
          <p:nvPr>
            <p:ph type="ftr" sz="quarter" idx="11"/>
          </p:nvPr>
        </p:nvSpPr>
        <p:spPr/>
        <p:txBody>
          <a:bodyPr/>
          <a:lstStyle>
            <a:lvl1pPr>
              <a:defRPr/>
            </a:lvl1pPr>
          </a:lstStyle>
          <a:p>
            <a:pPr>
              <a:defRPr/>
            </a:pPr>
            <a:r>
              <a:rPr lang="nl-NL"/>
              <a:t>De Geest woont in je!</a:t>
            </a:r>
          </a:p>
        </p:txBody>
      </p:sp>
      <p:sp>
        <p:nvSpPr>
          <p:cNvPr id="6" name="Tijdelijke aanduiding voor dianummer 5"/>
          <p:cNvSpPr>
            <a:spLocks noGrp="1"/>
          </p:cNvSpPr>
          <p:nvPr>
            <p:ph type="sldNum" sz="quarter" idx="12"/>
          </p:nvPr>
        </p:nvSpPr>
        <p:spPr/>
        <p:txBody>
          <a:bodyPr/>
          <a:lstStyle>
            <a:lvl1pPr>
              <a:defRPr/>
            </a:lvl1pPr>
          </a:lstStyle>
          <a:p>
            <a:pPr>
              <a:defRPr/>
            </a:pPr>
            <a:fld id="{B6015380-6578-4029-A504-CA0AFD0FE22A}" type="slidenum">
              <a:rPr lang="nl-NL"/>
              <a:pPr>
                <a:defRPr/>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r>
              <a:rPr lang="nl-NL"/>
              <a:t>Nunspeet, november 2013</a:t>
            </a:r>
          </a:p>
        </p:txBody>
      </p:sp>
      <p:sp>
        <p:nvSpPr>
          <p:cNvPr id="6" name="Tijdelijke aanduiding voor voettekst 4"/>
          <p:cNvSpPr>
            <a:spLocks noGrp="1"/>
          </p:cNvSpPr>
          <p:nvPr>
            <p:ph type="ftr" sz="quarter" idx="11"/>
          </p:nvPr>
        </p:nvSpPr>
        <p:spPr/>
        <p:txBody>
          <a:bodyPr/>
          <a:lstStyle>
            <a:lvl1pPr>
              <a:defRPr/>
            </a:lvl1pPr>
          </a:lstStyle>
          <a:p>
            <a:pPr>
              <a:defRPr/>
            </a:pPr>
            <a:r>
              <a:rPr lang="nl-NL"/>
              <a:t>De Geest woont in je!</a:t>
            </a:r>
          </a:p>
        </p:txBody>
      </p:sp>
      <p:sp>
        <p:nvSpPr>
          <p:cNvPr id="7" name="Tijdelijke aanduiding voor dianummer 5"/>
          <p:cNvSpPr>
            <a:spLocks noGrp="1"/>
          </p:cNvSpPr>
          <p:nvPr>
            <p:ph type="sldNum" sz="quarter" idx="12"/>
          </p:nvPr>
        </p:nvSpPr>
        <p:spPr/>
        <p:txBody>
          <a:bodyPr/>
          <a:lstStyle>
            <a:lvl1pPr>
              <a:defRPr/>
            </a:lvl1pPr>
          </a:lstStyle>
          <a:p>
            <a:pPr>
              <a:defRPr/>
            </a:pPr>
            <a:fld id="{5561D73C-36CB-475C-9876-6F1F0D90C3FF}" type="slidenum">
              <a:rPr lang="nl-NL"/>
              <a:pPr>
                <a:defRPr/>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r>
              <a:rPr lang="nl-NL"/>
              <a:t>Nunspeet, november 2013</a:t>
            </a:r>
          </a:p>
        </p:txBody>
      </p:sp>
      <p:sp>
        <p:nvSpPr>
          <p:cNvPr id="8" name="Tijdelijke aanduiding voor voettekst 4"/>
          <p:cNvSpPr>
            <a:spLocks noGrp="1"/>
          </p:cNvSpPr>
          <p:nvPr>
            <p:ph type="ftr" sz="quarter" idx="11"/>
          </p:nvPr>
        </p:nvSpPr>
        <p:spPr/>
        <p:txBody>
          <a:bodyPr/>
          <a:lstStyle>
            <a:lvl1pPr>
              <a:defRPr/>
            </a:lvl1pPr>
          </a:lstStyle>
          <a:p>
            <a:pPr>
              <a:defRPr/>
            </a:pPr>
            <a:r>
              <a:rPr lang="nl-NL"/>
              <a:t>De Geest woont in je!</a:t>
            </a:r>
          </a:p>
        </p:txBody>
      </p:sp>
      <p:sp>
        <p:nvSpPr>
          <p:cNvPr id="9" name="Tijdelijke aanduiding voor dianummer 5"/>
          <p:cNvSpPr>
            <a:spLocks noGrp="1"/>
          </p:cNvSpPr>
          <p:nvPr>
            <p:ph type="sldNum" sz="quarter" idx="12"/>
          </p:nvPr>
        </p:nvSpPr>
        <p:spPr/>
        <p:txBody>
          <a:bodyPr/>
          <a:lstStyle>
            <a:lvl1pPr>
              <a:defRPr/>
            </a:lvl1pPr>
          </a:lstStyle>
          <a:p>
            <a:pPr>
              <a:defRPr/>
            </a:pPr>
            <a:fld id="{6F11B44F-A6C8-480B-B37A-784702DD487C}" type="slidenum">
              <a:rPr lang="nl-NL"/>
              <a:pPr>
                <a:defRPr/>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r>
              <a:rPr lang="nl-NL"/>
              <a:t>Nunspeet, november 2013</a:t>
            </a:r>
          </a:p>
        </p:txBody>
      </p:sp>
      <p:sp>
        <p:nvSpPr>
          <p:cNvPr id="4" name="Tijdelijke aanduiding voor voettekst 4"/>
          <p:cNvSpPr>
            <a:spLocks noGrp="1"/>
          </p:cNvSpPr>
          <p:nvPr>
            <p:ph type="ftr" sz="quarter" idx="11"/>
          </p:nvPr>
        </p:nvSpPr>
        <p:spPr/>
        <p:txBody>
          <a:bodyPr/>
          <a:lstStyle>
            <a:lvl1pPr>
              <a:defRPr/>
            </a:lvl1pPr>
          </a:lstStyle>
          <a:p>
            <a:pPr>
              <a:defRPr/>
            </a:pPr>
            <a:r>
              <a:rPr lang="nl-NL"/>
              <a:t>De Geest woont in je!</a:t>
            </a:r>
          </a:p>
        </p:txBody>
      </p:sp>
      <p:sp>
        <p:nvSpPr>
          <p:cNvPr id="5" name="Tijdelijke aanduiding voor dianummer 5"/>
          <p:cNvSpPr>
            <a:spLocks noGrp="1"/>
          </p:cNvSpPr>
          <p:nvPr>
            <p:ph type="sldNum" sz="quarter" idx="12"/>
          </p:nvPr>
        </p:nvSpPr>
        <p:spPr/>
        <p:txBody>
          <a:bodyPr/>
          <a:lstStyle>
            <a:lvl1pPr>
              <a:defRPr/>
            </a:lvl1pPr>
          </a:lstStyle>
          <a:p>
            <a:pPr>
              <a:defRPr/>
            </a:pPr>
            <a:fld id="{77DF01A9-ED63-4B1A-8CF2-246B8781376F}" type="slidenum">
              <a:rPr lang="nl-NL"/>
              <a:pPr>
                <a:defRPr/>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r>
              <a:rPr lang="nl-NL"/>
              <a:t>Nunspeet, november 2013</a:t>
            </a:r>
          </a:p>
        </p:txBody>
      </p:sp>
      <p:sp>
        <p:nvSpPr>
          <p:cNvPr id="3" name="Tijdelijke aanduiding voor voettekst 4"/>
          <p:cNvSpPr>
            <a:spLocks noGrp="1"/>
          </p:cNvSpPr>
          <p:nvPr>
            <p:ph type="ftr" sz="quarter" idx="11"/>
          </p:nvPr>
        </p:nvSpPr>
        <p:spPr/>
        <p:txBody>
          <a:bodyPr/>
          <a:lstStyle>
            <a:lvl1pPr>
              <a:defRPr/>
            </a:lvl1pPr>
          </a:lstStyle>
          <a:p>
            <a:pPr>
              <a:defRPr/>
            </a:pPr>
            <a:r>
              <a:rPr lang="nl-NL"/>
              <a:t>De Geest woont in je!</a:t>
            </a:r>
          </a:p>
        </p:txBody>
      </p:sp>
      <p:sp>
        <p:nvSpPr>
          <p:cNvPr id="4" name="Tijdelijke aanduiding voor dianummer 5"/>
          <p:cNvSpPr>
            <a:spLocks noGrp="1"/>
          </p:cNvSpPr>
          <p:nvPr>
            <p:ph type="sldNum" sz="quarter" idx="12"/>
          </p:nvPr>
        </p:nvSpPr>
        <p:spPr/>
        <p:txBody>
          <a:bodyPr/>
          <a:lstStyle>
            <a:lvl1pPr>
              <a:defRPr/>
            </a:lvl1pPr>
          </a:lstStyle>
          <a:p>
            <a:pPr>
              <a:defRPr/>
            </a:pPr>
            <a:fld id="{997E2835-8E95-4CA4-A9B1-D9A24C5DF3C0}" type="slidenum">
              <a:rPr lang="nl-NL"/>
              <a:pPr>
                <a:defRPr/>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r>
              <a:rPr lang="nl-NL"/>
              <a:t>Nunspeet, november 2013</a:t>
            </a:r>
          </a:p>
        </p:txBody>
      </p:sp>
      <p:sp>
        <p:nvSpPr>
          <p:cNvPr id="6" name="Tijdelijke aanduiding voor voettekst 4"/>
          <p:cNvSpPr>
            <a:spLocks noGrp="1"/>
          </p:cNvSpPr>
          <p:nvPr>
            <p:ph type="ftr" sz="quarter" idx="11"/>
          </p:nvPr>
        </p:nvSpPr>
        <p:spPr/>
        <p:txBody>
          <a:bodyPr/>
          <a:lstStyle>
            <a:lvl1pPr>
              <a:defRPr/>
            </a:lvl1pPr>
          </a:lstStyle>
          <a:p>
            <a:pPr>
              <a:defRPr/>
            </a:pPr>
            <a:r>
              <a:rPr lang="nl-NL"/>
              <a:t>De Geest woont in je!</a:t>
            </a:r>
          </a:p>
        </p:txBody>
      </p:sp>
      <p:sp>
        <p:nvSpPr>
          <p:cNvPr id="7" name="Tijdelijke aanduiding voor dianummer 5"/>
          <p:cNvSpPr>
            <a:spLocks noGrp="1"/>
          </p:cNvSpPr>
          <p:nvPr>
            <p:ph type="sldNum" sz="quarter" idx="12"/>
          </p:nvPr>
        </p:nvSpPr>
        <p:spPr/>
        <p:txBody>
          <a:bodyPr/>
          <a:lstStyle>
            <a:lvl1pPr>
              <a:defRPr/>
            </a:lvl1pPr>
          </a:lstStyle>
          <a:p>
            <a:pPr>
              <a:defRPr/>
            </a:pPr>
            <a:fld id="{D118FB07-BD3E-4A07-967E-9C65E8C77CD6}" type="slidenum">
              <a:rPr lang="nl-NL"/>
              <a:pPr>
                <a:defRPr/>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r>
              <a:rPr lang="nl-NL"/>
              <a:t>Nunspeet, november 2013</a:t>
            </a:r>
          </a:p>
        </p:txBody>
      </p:sp>
      <p:sp>
        <p:nvSpPr>
          <p:cNvPr id="6" name="Tijdelijke aanduiding voor voettekst 4"/>
          <p:cNvSpPr>
            <a:spLocks noGrp="1"/>
          </p:cNvSpPr>
          <p:nvPr>
            <p:ph type="ftr" sz="quarter" idx="11"/>
          </p:nvPr>
        </p:nvSpPr>
        <p:spPr/>
        <p:txBody>
          <a:bodyPr/>
          <a:lstStyle>
            <a:lvl1pPr>
              <a:defRPr/>
            </a:lvl1pPr>
          </a:lstStyle>
          <a:p>
            <a:pPr>
              <a:defRPr/>
            </a:pPr>
            <a:r>
              <a:rPr lang="nl-NL"/>
              <a:t>De Geest woont in je!</a:t>
            </a:r>
          </a:p>
        </p:txBody>
      </p:sp>
      <p:sp>
        <p:nvSpPr>
          <p:cNvPr id="7" name="Tijdelijke aanduiding voor dianummer 5"/>
          <p:cNvSpPr>
            <a:spLocks noGrp="1"/>
          </p:cNvSpPr>
          <p:nvPr>
            <p:ph type="sldNum" sz="quarter" idx="12"/>
          </p:nvPr>
        </p:nvSpPr>
        <p:spPr/>
        <p:txBody>
          <a:bodyPr/>
          <a:lstStyle>
            <a:lvl1pPr>
              <a:defRPr/>
            </a:lvl1pPr>
          </a:lstStyle>
          <a:p>
            <a:pPr>
              <a:defRPr/>
            </a:pPr>
            <a:fld id="{E1955A3C-08E1-4BF1-A064-63534BAAD7E2}" type="slidenum">
              <a:rPr lang="nl-NL"/>
              <a:pPr>
                <a:defRPr/>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r>
              <a:rPr lang="nl-NL"/>
              <a:t>Nunspeet, november 2013</a:t>
            </a:r>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nl-NL"/>
              <a:t>De Geest woont in je!</a:t>
            </a: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8D2BC937-FE95-484F-9D3E-65CC9E59C6F2}" type="slidenum">
              <a:rPr lang="nl-NL"/>
              <a:pPr>
                <a:defRPr/>
              </a:pPr>
              <a:t>‹#›</a:t>
            </a:fld>
            <a:endParaRPr lang="nl-NL"/>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hf hd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ctrTitle"/>
          </p:nvPr>
        </p:nvSpPr>
        <p:spPr>
          <a:xfrm>
            <a:off x="683568" y="2924944"/>
            <a:ext cx="7772400" cy="1800200"/>
          </a:xfrm>
        </p:spPr>
        <p:txBody>
          <a:bodyPr/>
          <a:lstStyle/>
          <a:p>
            <a:r>
              <a:rPr lang="nl-NL" b="1" dirty="0" smtClean="0">
                <a:solidFill>
                  <a:srgbClr val="A20000"/>
                </a:solidFill>
              </a:rPr>
              <a:t>De </a:t>
            </a:r>
            <a:r>
              <a:rPr lang="nl-NL" b="1" dirty="0" smtClean="0">
                <a:solidFill>
                  <a:srgbClr val="A20000"/>
                </a:solidFill>
              </a:rPr>
              <a:t>Geest wil je met kracht vervullen</a:t>
            </a:r>
            <a:r>
              <a:rPr lang="nl-NL" b="1" dirty="0" smtClean="0">
                <a:solidFill>
                  <a:srgbClr val="A20000"/>
                </a:solidFill>
              </a:rPr>
              <a:t>!</a:t>
            </a:r>
            <a:endParaRPr lang="nl-NL" b="1" dirty="0" smtClean="0">
              <a:solidFill>
                <a:srgbClr val="A20000"/>
              </a:solidFill>
            </a:endParaRPr>
          </a:p>
        </p:txBody>
      </p:sp>
      <p:sp>
        <p:nvSpPr>
          <p:cNvPr id="3" name="Ondertitel 2"/>
          <p:cNvSpPr>
            <a:spLocks noGrp="1"/>
          </p:cNvSpPr>
          <p:nvPr>
            <p:ph type="subTitle" idx="1"/>
          </p:nvPr>
        </p:nvSpPr>
        <p:spPr>
          <a:xfrm>
            <a:off x="1403350" y="4797151"/>
            <a:ext cx="6400800" cy="1176611"/>
          </a:xfrm>
        </p:spPr>
        <p:txBody>
          <a:bodyPr rtlCol="0">
            <a:normAutofit/>
          </a:bodyPr>
          <a:lstStyle/>
          <a:p>
            <a:pPr fontAlgn="auto">
              <a:spcAft>
                <a:spcPts val="0"/>
              </a:spcAft>
              <a:buFont typeface="Arial" pitchFamily="34" charset="0"/>
              <a:buNone/>
              <a:defRPr/>
            </a:pPr>
            <a:r>
              <a:rPr lang="nl-NL" dirty="0" smtClean="0"/>
              <a:t>Philip </a:t>
            </a:r>
            <a:r>
              <a:rPr lang="nl-NL" dirty="0" err="1" smtClean="0"/>
              <a:t>Nunn</a:t>
            </a:r>
            <a:endParaRPr lang="nl-NL" dirty="0" smtClean="0"/>
          </a:p>
          <a:p>
            <a:pPr fontAlgn="auto">
              <a:spcAft>
                <a:spcPts val="0"/>
              </a:spcAft>
              <a:buFont typeface="Arial" pitchFamily="34" charset="0"/>
              <a:buNone/>
              <a:defRPr/>
            </a:pPr>
            <a:r>
              <a:rPr lang="nl-NL" dirty="0" smtClean="0"/>
              <a:t>November 2013 - </a:t>
            </a:r>
            <a:r>
              <a:rPr lang="nl-NL" dirty="0" err="1" smtClean="0"/>
              <a:t>Nunspeet</a:t>
            </a:r>
            <a:endParaRPr lang="nl-N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457200" y="692696"/>
            <a:ext cx="8229600" cy="1296144"/>
          </a:xfrm>
        </p:spPr>
        <p:txBody>
          <a:bodyPr/>
          <a:lstStyle/>
          <a:p>
            <a:r>
              <a:rPr lang="nl-NL" b="1" dirty="0" smtClean="0"/>
              <a:t>Waarom hebben we de vervulling van de HG nodig?</a:t>
            </a:r>
            <a:endParaRPr lang="nl-NL" dirty="0"/>
          </a:p>
        </p:txBody>
      </p:sp>
      <p:sp>
        <p:nvSpPr>
          <p:cNvPr id="6147" name="Tijdelijke aanduiding voor inhoud 2"/>
          <p:cNvSpPr>
            <a:spLocks noGrp="1"/>
          </p:cNvSpPr>
          <p:nvPr>
            <p:ph idx="1"/>
          </p:nvPr>
        </p:nvSpPr>
        <p:spPr>
          <a:xfrm>
            <a:off x="539552" y="1988840"/>
            <a:ext cx="8229600" cy="4021907"/>
          </a:xfrm>
        </p:spPr>
        <p:txBody>
          <a:bodyPr/>
          <a:lstStyle/>
          <a:p>
            <a:pPr lvl="0">
              <a:buNone/>
            </a:pPr>
            <a:r>
              <a:rPr lang="nl-NL" b="1" dirty="0" smtClean="0"/>
              <a:t>(1) Kracht </a:t>
            </a:r>
            <a:r>
              <a:rPr lang="nl-NL" b="1" dirty="0" smtClean="0"/>
              <a:t>om te veranderen om meer zoals de Heer </a:t>
            </a:r>
            <a:r>
              <a:rPr lang="nl-NL" b="1" dirty="0" smtClean="0"/>
              <a:t>Jezus </a:t>
            </a:r>
            <a:r>
              <a:rPr lang="nl-NL" b="1" dirty="0" smtClean="0"/>
              <a:t>de </a:t>
            </a:r>
            <a:r>
              <a:rPr lang="nl-NL" b="1" dirty="0" smtClean="0"/>
              <a:t>worden</a:t>
            </a:r>
            <a:endParaRPr lang="nl-NL" dirty="0" smtClean="0"/>
          </a:p>
        </p:txBody>
      </p:sp>
      <p:sp>
        <p:nvSpPr>
          <p:cNvPr id="4" name="Tijdelijke aanduiding voor datum 3"/>
          <p:cNvSpPr>
            <a:spLocks noGrp="1"/>
          </p:cNvSpPr>
          <p:nvPr>
            <p:ph type="dt" sz="quarter" idx="10"/>
          </p:nvPr>
        </p:nvSpPr>
        <p:spPr/>
        <p:txBody>
          <a:bodyPr/>
          <a:lstStyle/>
          <a:p>
            <a:pPr>
              <a:defRPr/>
            </a:pPr>
            <a:r>
              <a:rPr lang="nl-NL"/>
              <a:t>Nunspeet, november 2013</a:t>
            </a:r>
            <a:endParaRPr lang="nl-NL" dirty="0"/>
          </a:p>
        </p:txBody>
      </p:sp>
      <p:sp>
        <p:nvSpPr>
          <p:cNvPr id="6" name="Tijdelijke aanduiding voor dianummer 5"/>
          <p:cNvSpPr>
            <a:spLocks noGrp="1"/>
          </p:cNvSpPr>
          <p:nvPr>
            <p:ph type="sldNum" sz="quarter" idx="12"/>
          </p:nvPr>
        </p:nvSpPr>
        <p:spPr/>
        <p:txBody>
          <a:bodyPr/>
          <a:lstStyle/>
          <a:p>
            <a:pPr>
              <a:defRPr/>
            </a:pPr>
            <a:fld id="{F49EFCD2-E0A6-4FD2-8206-C0AEB9B77312}" type="slidenum">
              <a:rPr lang="nl-NL"/>
              <a:pPr>
                <a:defRPr/>
              </a:pPr>
              <a:t>10</a:t>
            </a:fld>
            <a:endParaRPr lang="nl-NL"/>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457200" y="692696"/>
            <a:ext cx="8229600" cy="1296144"/>
          </a:xfrm>
        </p:spPr>
        <p:txBody>
          <a:bodyPr/>
          <a:lstStyle/>
          <a:p>
            <a:r>
              <a:rPr lang="nl-NL" b="1" dirty="0" smtClean="0"/>
              <a:t>Waarom hebben we de vervulling van de HG nodig?</a:t>
            </a:r>
            <a:endParaRPr lang="nl-NL" dirty="0"/>
          </a:p>
        </p:txBody>
      </p:sp>
      <p:sp>
        <p:nvSpPr>
          <p:cNvPr id="6147" name="Tijdelijke aanduiding voor inhoud 2"/>
          <p:cNvSpPr>
            <a:spLocks noGrp="1"/>
          </p:cNvSpPr>
          <p:nvPr>
            <p:ph idx="1"/>
          </p:nvPr>
        </p:nvSpPr>
        <p:spPr>
          <a:xfrm>
            <a:off x="467544" y="2060848"/>
            <a:ext cx="8229600" cy="4021907"/>
          </a:xfrm>
        </p:spPr>
        <p:txBody>
          <a:bodyPr/>
          <a:lstStyle/>
          <a:p>
            <a:pPr>
              <a:buNone/>
            </a:pPr>
            <a:r>
              <a:rPr lang="nl-NL" b="1" dirty="0" smtClean="0"/>
              <a:t>(2) Kracht </a:t>
            </a:r>
            <a:r>
              <a:rPr lang="nl-NL" b="1" dirty="0" smtClean="0"/>
              <a:t>om de leiding van de Geest te begrijpen </a:t>
            </a:r>
            <a:r>
              <a:rPr lang="nl-NL" b="1" dirty="0" smtClean="0"/>
              <a:t>en </a:t>
            </a:r>
            <a:r>
              <a:rPr lang="nl-NL" b="1" dirty="0" smtClean="0"/>
              <a:t>te volgen</a:t>
            </a:r>
            <a:r>
              <a:rPr lang="nl-NL" dirty="0" smtClean="0"/>
              <a:t> </a:t>
            </a:r>
            <a:endParaRPr lang="nl-NL" dirty="0"/>
          </a:p>
        </p:txBody>
      </p:sp>
      <p:sp>
        <p:nvSpPr>
          <p:cNvPr id="4" name="Tijdelijke aanduiding voor datum 3"/>
          <p:cNvSpPr>
            <a:spLocks noGrp="1"/>
          </p:cNvSpPr>
          <p:nvPr>
            <p:ph type="dt" sz="quarter" idx="10"/>
          </p:nvPr>
        </p:nvSpPr>
        <p:spPr/>
        <p:txBody>
          <a:bodyPr/>
          <a:lstStyle/>
          <a:p>
            <a:pPr>
              <a:defRPr/>
            </a:pPr>
            <a:r>
              <a:rPr lang="nl-NL"/>
              <a:t>Nunspeet, november 2013</a:t>
            </a:r>
            <a:endParaRPr lang="nl-NL" dirty="0"/>
          </a:p>
        </p:txBody>
      </p:sp>
      <p:sp>
        <p:nvSpPr>
          <p:cNvPr id="6" name="Tijdelijke aanduiding voor dianummer 5"/>
          <p:cNvSpPr>
            <a:spLocks noGrp="1"/>
          </p:cNvSpPr>
          <p:nvPr>
            <p:ph type="sldNum" sz="quarter" idx="12"/>
          </p:nvPr>
        </p:nvSpPr>
        <p:spPr/>
        <p:txBody>
          <a:bodyPr/>
          <a:lstStyle/>
          <a:p>
            <a:pPr>
              <a:defRPr/>
            </a:pPr>
            <a:fld id="{F49EFCD2-E0A6-4FD2-8206-C0AEB9B77312}" type="slidenum">
              <a:rPr lang="nl-NL"/>
              <a:pPr>
                <a:defRPr/>
              </a:pPr>
              <a:t>11</a:t>
            </a:fld>
            <a:endParaRPr lang="nl-NL"/>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457200" y="692696"/>
            <a:ext cx="8229600" cy="1872208"/>
          </a:xfrm>
        </p:spPr>
        <p:txBody>
          <a:bodyPr/>
          <a:lstStyle/>
          <a:p>
            <a:pPr lvl="0"/>
            <a:r>
              <a:rPr lang="nl-NL" b="1" dirty="0" smtClean="0"/>
              <a:t>(3) Kracht </a:t>
            </a:r>
            <a:r>
              <a:rPr lang="nl-NL" b="1" dirty="0" smtClean="0"/>
              <a:t>om blij te zijn en God groot te maken – </a:t>
            </a:r>
            <a:r>
              <a:rPr lang="nl-NL" b="1" dirty="0" smtClean="0"/>
              <a:t>ook </a:t>
            </a:r>
            <a:r>
              <a:rPr lang="nl-NL" b="1" dirty="0" smtClean="0"/>
              <a:t>in moeilijke situaties</a:t>
            </a:r>
            <a:endParaRPr lang="nl-NL" dirty="0"/>
          </a:p>
        </p:txBody>
      </p:sp>
      <p:sp>
        <p:nvSpPr>
          <p:cNvPr id="6147" name="Tijdelijke aanduiding voor inhoud 2"/>
          <p:cNvSpPr>
            <a:spLocks noGrp="1"/>
          </p:cNvSpPr>
          <p:nvPr>
            <p:ph idx="1"/>
          </p:nvPr>
        </p:nvSpPr>
        <p:spPr>
          <a:xfrm>
            <a:off x="467544" y="3501008"/>
            <a:ext cx="8229600" cy="2581747"/>
          </a:xfrm>
        </p:spPr>
        <p:txBody>
          <a:bodyPr/>
          <a:lstStyle/>
          <a:p>
            <a:pPr>
              <a:buNone/>
            </a:pPr>
            <a:endParaRPr lang="nl-NL" dirty="0"/>
          </a:p>
        </p:txBody>
      </p:sp>
      <p:sp>
        <p:nvSpPr>
          <p:cNvPr id="4" name="Tijdelijke aanduiding voor datum 3"/>
          <p:cNvSpPr>
            <a:spLocks noGrp="1"/>
          </p:cNvSpPr>
          <p:nvPr>
            <p:ph type="dt" sz="quarter" idx="10"/>
          </p:nvPr>
        </p:nvSpPr>
        <p:spPr/>
        <p:txBody>
          <a:bodyPr/>
          <a:lstStyle/>
          <a:p>
            <a:pPr>
              <a:defRPr/>
            </a:pPr>
            <a:r>
              <a:rPr lang="nl-NL"/>
              <a:t>Nunspeet, november 2013</a:t>
            </a:r>
            <a:endParaRPr lang="nl-NL" dirty="0"/>
          </a:p>
        </p:txBody>
      </p:sp>
      <p:sp>
        <p:nvSpPr>
          <p:cNvPr id="6" name="Tijdelijke aanduiding voor dianummer 5"/>
          <p:cNvSpPr>
            <a:spLocks noGrp="1"/>
          </p:cNvSpPr>
          <p:nvPr>
            <p:ph type="sldNum" sz="quarter" idx="12"/>
          </p:nvPr>
        </p:nvSpPr>
        <p:spPr/>
        <p:txBody>
          <a:bodyPr/>
          <a:lstStyle/>
          <a:p>
            <a:pPr>
              <a:defRPr/>
            </a:pPr>
            <a:fld id="{F49EFCD2-E0A6-4FD2-8206-C0AEB9B77312}" type="slidenum">
              <a:rPr lang="nl-NL"/>
              <a:pPr>
                <a:defRPr/>
              </a:pPr>
              <a:t>12</a:t>
            </a:fld>
            <a:endParaRPr lang="nl-NL"/>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457200" y="692696"/>
            <a:ext cx="8229600" cy="1872208"/>
          </a:xfrm>
        </p:spPr>
        <p:txBody>
          <a:bodyPr/>
          <a:lstStyle/>
          <a:p>
            <a:pPr lvl="0"/>
            <a:r>
              <a:rPr lang="nl-NL" b="1" dirty="0" smtClean="0"/>
              <a:t>(3) Kracht </a:t>
            </a:r>
            <a:r>
              <a:rPr lang="nl-NL" b="1" dirty="0" smtClean="0"/>
              <a:t>om blij te zijn en God groot te maken – </a:t>
            </a:r>
            <a:r>
              <a:rPr lang="nl-NL" b="1" dirty="0" smtClean="0"/>
              <a:t>ook </a:t>
            </a:r>
            <a:r>
              <a:rPr lang="nl-NL" b="1" dirty="0" smtClean="0"/>
              <a:t>in moeilijke situaties</a:t>
            </a:r>
            <a:endParaRPr lang="nl-NL" dirty="0"/>
          </a:p>
        </p:txBody>
      </p:sp>
      <p:sp>
        <p:nvSpPr>
          <p:cNvPr id="6147" name="Tijdelijke aanduiding voor inhoud 2"/>
          <p:cNvSpPr>
            <a:spLocks noGrp="1"/>
          </p:cNvSpPr>
          <p:nvPr>
            <p:ph idx="1"/>
          </p:nvPr>
        </p:nvSpPr>
        <p:spPr>
          <a:xfrm>
            <a:off x="467544" y="2564904"/>
            <a:ext cx="8229600" cy="3517851"/>
          </a:xfrm>
        </p:spPr>
        <p:txBody>
          <a:bodyPr/>
          <a:lstStyle/>
          <a:p>
            <a:r>
              <a:rPr lang="nl-NL" b="1" dirty="0" smtClean="0"/>
              <a:t>Hand 13:52</a:t>
            </a:r>
            <a:r>
              <a:rPr lang="nl-NL" dirty="0" smtClean="0"/>
              <a:t> “ En de discipelen werden vervuld met </a:t>
            </a:r>
            <a:r>
              <a:rPr lang="nl-NL" u="sng" dirty="0" smtClean="0"/>
              <a:t>blijdschap</a:t>
            </a:r>
            <a:r>
              <a:rPr lang="nl-NL" dirty="0" smtClean="0"/>
              <a:t> en </a:t>
            </a:r>
            <a:r>
              <a:rPr lang="nl-NL" dirty="0" smtClean="0"/>
              <a:t>met de Heilige Geest</a:t>
            </a:r>
            <a:r>
              <a:rPr lang="nl-NL" dirty="0" smtClean="0"/>
              <a:t>.”</a:t>
            </a:r>
            <a:endParaRPr lang="nl-NL" dirty="0" smtClean="0"/>
          </a:p>
          <a:p>
            <a:r>
              <a:rPr lang="nl-NL" b="1" dirty="0" smtClean="0"/>
              <a:t>1 </a:t>
            </a:r>
            <a:r>
              <a:rPr lang="nl-NL" b="1" dirty="0" err="1" smtClean="0"/>
              <a:t>Tes</a:t>
            </a:r>
            <a:r>
              <a:rPr lang="nl-NL" b="1" dirty="0" smtClean="0"/>
              <a:t> 1:6</a:t>
            </a:r>
            <a:r>
              <a:rPr lang="nl-NL" dirty="0" smtClean="0"/>
              <a:t> “Ook bent u navolgers geworden van ons en van de </a:t>
            </a:r>
            <a:r>
              <a:rPr lang="nl-NL" dirty="0" err="1" smtClean="0"/>
              <a:t>Heere</a:t>
            </a:r>
            <a:r>
              <a:rPr lang="nl-NL" dirty="0" smtClean="0"/>
              <a:t>, toen u het Woord aannam te midden van veel verdrukking, met </a:t>
            </a:r>
            <a:r>
              <a:rPr lang="nl-NL" u="sng" dirty="0" smtClean="0"/>
              <a:t>blijdschap van de Heilige Geest</a:t>
            </a:r>
            <a:r>
              <a:rPr lang="nl-NL" dirty="0" smtClean="0"/>
              <a:t>”</a:t>
            </a:r>
            <a:endParaRPr lang="nl-NL" dirty="0"/>
          </a:p>
        </p:txBody>
      </p:sp>
      <p:sp>
        <p:nvSpPr>
          <p:cNvPr id="4" name="Tijdelijke aanduiding voor datum 3"/>
          <p:cNvSpPr>
            <a:spLocks noGrp="1"/>
          </p:cNvSpPr>
          <p:nvPr>
            <p:ph type="dt" sz="quarter" idx="10"/>
          </p:nvPr>
        </p:nvSpPr>
        <p:spPr/>
        <p:txBody>
          <a:bodyPr/>
          <a:lstStyle/>
          <a:p>
            <a:pPr>
              <a:defRPr/>
            </a:pPr>
            <a:r>
              <a:rPr lang="nl-NL"/>
              <a:t>Nunspeet, november 2013</a:t>
            </a:r>
            <a:endParaRPr lang="nl-NL" dirty="0"/>
          </a:p>
        </p:txBody>
      </p:sp>
      <p:sp>
        <p:nvSpPr>
          <p:cNvPr id="6" name="Tijdelijke aanduiding voor dianummer 5"/>
          <p:cNvSpPr>
            <a:spLocks noGrp="1"/>
          </p:cNvSpPr>
          <p:nvPr>
            <p:ph type="sldNum" sz="quarter" idx="12"/>
          </p:nvPr>
        </p:nvSpPr>
        <p:spPr/>
        <p:txBody>
          <a:bodyPr/>
          <a:lstStyle/>
          <a:p>
            <a:pPr>
              <a:defRPr/>
            </a:pPr>
            <a:fld id="{F49EFCD2-E0A6-4FD2-8206-C0AEB9B77312}" type="slidenum">
              <a:rPr lang="nl-NL"/>
              <a:pPr>
                <a:defRPr/>
              </a:pPr>
              <a:t>13</a:t>
            </a:fld>
            <a:endParaRPr lang="nl-NL"/>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457200" y="692696"/>
            <a:ext cx="8229600" cy="1440160"/>
          </a:xfrm>
        </p:spPr>
        <p:txBody>
          <a:bodyPr/>
          <a:lstStyle/>
          <a:p>
            <a:r>
              <a:rPr lang="nl-NL" b="1" dirty="0" smtClean="0"/>
              <a:t>(4) Kracht </a:t>
            </a:r>
            <a:r>
              <a:rPr lang="nl-NL" b="1" dirty="0" smtClean="0"/>
              <a:t>om anderen lief te hebben en van God te 	getuigen</a:t>
            </a:r>
            <a:r>
              <a:rPr lang="nl-NL" dirty="0" smtClean="0"/>
              <a:t/>
            </a:r>
            <a:br>
              <a:rPr lang="nl-NL" dirty="0" smtClean="0"/>
            </a:br>
            <a:endParaRPr lang="nl-NL" dirty="0"/>
          </a:p>
        </p:txBody>
      </p:sp>
      <p:sp>
        <p:nvSpPr>
          <p:cNvPr id="4" name="Tijdelijke aanduiding voor datum 3"/>
          <p:cNvSpPr>
            <a:spLocks noGrp="1"/>
          </p:cNvSpPr>
          <p:nvPr>
            <p:ph type="dt" sz="quarter" idx="10"/>
          </p:nvPr>
        </p:nvSpPr>
        <p:spPr/>
        <p:txBody>
          <a:bodyPr/>
          <a:lstStyle/>
          <a:p>
            <a:pPr>
              <a:defRPr/>
            </a:pPr>
            <a:r>
              <a:rPr lang="nl-NL"/>
              <a:t>Nunspeet, november 2013</a:t>
            </a:r>
            <a:endParaRPr lang="nl-NL" dirty="0"/>
          </a:p>
        </p:txBody>
      </p:sp>
      <p:sp>
        <p:nvSpPr>
          <p:cNvPr id="6" name="Tijdelijke aanduiding voor dianummer 5"/>
          <p:cNvSpPr>
            <a:spLocks noGrp="1"/>
          </p:cNvSpPr>
          <p:nvPr>
            <p:ph type="sldNum" sz="quarter" idx="12"/>
          </p:nvPr>
        </p:nvSpPr>
        <p:spPr/>
        <p:txBody>
          <a:bodyPr/>
          <a:lstStyle/>
          <a:p>
            <a:pPr>
              <a:defRPr/>
            </a:pPr>
            <a:fld id="{F49EFCD2-E0A6-4FD2-8206-C0AEB9B77312}" type="slidenum">
              <a:rPr lang="nl-NL"/>
              <a:pPr>
                <a:defRPr/>
              </a:pPr>
              <a:t>14</a:t>
            </a:fld>
            <a:endParaRPr lang="nl-NL"/>
          </a:p>
        </p:txBody>
      </p:sp>
      <p:sp>
        <p:nvSpPr>
          <p:cNvPr id="7" name="Content Placeholder 6"/>
          <p:cNvSpPr>
            <a:spLocks noGrp="1"/>
          </p:cNvSpPr>
          <p:nvPr>
            <p:ph idx="1"/>
          </p:nvPr>
        </p:nvSpPr>
        <p:spPr/>
        <p:txBody>
          <a:bodyPr/>
          <a:lstStyle/>
          <a:p>
            <a:endParaRPr lang="nl-NL"/>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457200" y="692696"/>
            <a:ext cx="8229600" cy="1440160"/>
          </a:xfrm>
        </p:spPr>
        <p:txBody>
          <a:bodyPr/>
          <a:lstStyle/>
          <a:p>
            <a:r>
              <a:rPr lang="nl-NL" b="1" dirty="0" smtClean="0"/>
              <a:t>(4) Kracht </a:t>
            </a:r>
            <a:r>
              <a:rPr lang="nl-NL" b="1" dirty="0" smtClean="0"/>
              <a:t>om anderen lief te hebben en van God te 	getuigen</a:t>
            </a:r>
            <a:r>
              <a:rPr lang="nl-NL" dirty="0" smtClean="0"/>
              <a:t/>
            </a:r>
            <a:br>
              <a:rPr lang="nl-NL" dirty="0" smtClean="0"/>
            </a:br>
            <a:endParaRPr lang="nl-NL" dirty="0"/>
          </a:p>
        </p:txBody>
      </p:sp>
      <p:sp>
        <p:nvSpPr>
          <p:cNvPr id="6147" name="Tijdelijke aanduiding voor inhoud 2"/>
          <p:cNvSpPr>
            <a:spLocks noGrp="1"/>
          </p:cNvSpPr>
          <p:nvPr>
            <p:ph idx="1"/>
          </p:nvPr>
        </p:nvSpPr>
        <p:spPr>
          <a:xfrm>
            <a:off x="467544" y="1844824"/>
            <a:ext cx="8229600" cy="4237931"/>
          </a:xfrm>
        </p:spPr>
        <p:txBody>
          <a:bodyPr/>
          <a:lstStyle/>
          <a:p>
            <a:r>
              <a:rPr lang="nl-NL" b="1" dirty="0" smtClean="0"/>
              <a:t>Hand 1:8</a:t>
            </a:r>
            <a:r>
              <a:rPr lang="nl-NL" dirty="0" smtClean="0"/>
              <a:t> “Maar u zult de kracht van de Heilige Geest ontvangen, Die over u komen zal; en u zult </a:t>
            </a:r>
            <a:r>
              <a:rPr lang="nl-NL" u="sng" dirty="0" smtClean="0"/>
              <a:t>Mijn getuigen</a:t>
            </a:r>
            <a:r>
              <a:rPr lang="nl-NL" dirty="0" smtClean="0"/>
              <a:t> zijn, zowel in Jeruzalem als in heel </a:t>
            </a:r>
            <a:r>
              <a:rPr lang="nl-NL" dirty="0" err="1" smtClean="0"/>
              <a:t>Judea</a:t>
            </a:r>
            <a:r>
              <a:rPr lang="nl-NL" dirty="0" smtClean="0"/>
              <a:t> en </a:t>
            </a:r>
            <a:r>
              <a:rPr lang="nl-NL" dirty="0" err="1" smtClean="0"/>
              <a:t>Samaria</a:t>
            </a:r>
            <a:r>
              <a:rPr lang="nl-NL" dirty="0" smtClean="0"/>
              <a:t> en tot aan het uiterste van de aarde</a:t>
            </a:r>
            <a:r>
              <a:rPr lang="nl-NL" dirty="0" smtClean="0"/>
              <a:t>.”</a:t>
            </a:r>
            <a:endParaRPr lang="nl-NL" dirty="0" smtClean="0"/>
          </a:p>
          <a:p>
            <a:r>
              <a:rPr lang="nl-NL" b="1" dirty="0" smtClean="0"/>
              <a:t>1 </a:t>
            </a:r>
            <a:r>
              <a:rPr lang="nl-NL" b="1" dirty="0" err="1" smtClean="0"/>
              <a:t>Tes</a:t>
            </a:r>
            <a:r>
              <a:rPr lang="nl-NL" b="1" dirty="0" smtClean="0"/>
              <a:t> 1:5</a:t>
            </a:r>
            <a:r>
              <a:rPr lang="nl-NL" dirty="0" smtClean="0"/>
              <a:t> “Want ons </a:t>
            </a:r>
            <a:r>
              <a:rPr lang="nl-NL" u="sng" dirty="0" smtClean="0"/>
              <a:t>Evangelie</a:t>
            </a:r>
            <a:r>
              <a:rPr lang="nl-NL" dirty="0" smtClean="0"/>
              <a:t> is niet alleen met woorden tot u gekomen, maar ook </a:t>
            </a:r>
            <a:r>
              <a:rPr lang="nl-NL" u="sng" dirty="0" smtClean="0"/>
              <a:t>met kracht en met </a:t>
            </a:r>
            <a:r>
              <a:rPr lang="nl-NL" i="1" u="sng" dirty="0" smtClean="0"/>
              <a:t>de</a:t>
            </a:r>
            <a:r>
              <a:rPr lang="nl-NL" u="sng" dirty="0" smtClean="0"/>
              <a:t> Heilige Geest</a:t>
            </a:r>
            <a:r>
              <a:rPr lang="nl-NL" dirty="0" smtClean="0"/>
              <a:t> en met volle zekerheid” </a:t>
            </a:r>
            <a:endParaRPr lang="nl-NL" dirty="0"/>
          </a:p>
        </p:txBody>
      </p:sp>
      <p:sp>
        <p:nvSpPr>
          <p:cNvPr id="4" name="Tijdelijke aanduiding voor datum 3"/>
          <p:cNvSpPr>
            <a:spLocks noGrp="1"/>
          </p:cNvSpPr>
          <p:nvPr>
            <p:ph type="dt" sz="quarter" idx="10"/>
          </p:nvPr>
        </p:nvSpPr>
        <p:spPr/>
        <p:txBody>
          <a:bodyPr/>
          <a:lstStyle/>
          <a:p>
            <a:pPr>
              <a:defRPr/>
            </a:pPr>
            <a:r>
              <a:rPr lang="nl-NL"/>
              <a:t>Nunspeet, november 2013</a:t>
            </a:r>
            <a:endParaRPr lang="nl-NL" dirty="0"/>
          </a:p>
        </p:txBody>
      </p:sp>
      <p:sp>
        <p:nvSpPr>
          <p:cNvPr id="6" name="Tijdelijke aanduiding voor dianummer 5"/>
          <p:cNvSpPr>
            <a:spLocks noGrp="1"/>
          </p:cNvSpPr>
          <p:nvPr>
            <p:ph type="sldNum" sz="quarter" idx="12"/>
          </p:nvPr>
        </p:nvSpPr>
        <p:spPr/>
        <p:txBody>
          <a:bodyPr/>
          <a:lstStyle/>
          <a:p>
            <a:pPr>
              <a:defRPr/>
            </a:pPr>
            <a:fld id="{F49EFCD2-E0A6-4FD2-8206-C0AEB9B77312}" type="slidenum">
              <a:rPr lang="nl-NL"/>
              <a:pPr>
                <a:defRPr/>
              </a:pPr>
              <a:t>15</a:t>
            </a:fld>
            <a:endParaRPr lang="nl-NL"/>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457200" y="692696"/>
            <a:ext cx="8229600" cy="1440160"/>
          </a:xfrm>
        </p:spPr>
        <p:txBody>
          <a:bodyPr/>
          <a:lstStyle/>
          <a:p>
            <a:pPr lvl="0"/>
            <a:r>
              <a:rPr lang="nl-NL" b="1" dirty="0" smtClean="0"/>
              <a:t>(5) </a:t>
            </a:r>
            <a:r>
              <a:rPr lang="nl-NL" b="1" dirty="0" smtClean="0"/>
              <a:t>Kracht om Gods Woord te begrijpen en door te </a:t>
            </a:r>
            <a:r>
              <a:rPr lang="nl-NL" b="1" dirty="0" smtClean="0"/>
              <a:t>geven</a:t>
            </a:r>
            <a:endParaRPr lang="nl-NL" dirty="0"/>
          </a:p>
        </p:txBody>
      </p:sp>
      <p:sp>
        <p:nvSpPr>
          <p:cNvPr id="6147" name="Tijdelijke aanduiding voor inhoud 2"/>
          <p:cNvSpPr>
            <a:spLocks noGrp="1"/>
          </p:cNvSpPr>
          <p:nvPr>
            <p:ph idx="1"/>
          </p:nvPr>
        </p:nvSpPr>
        <p:spPr>
          <a:xfrm>
            <a:off x="467544" y="2348880"/>
            <a:ext cx="8229600" cy="3733875"/>
          </a:xfrm>
        </p:spPr>
        <p:txBody>
          <a:bodyPr/>
          <a:lstStyle/>
          <a:p>
            <a:endParaRPr lang="nl-NL" dirty="0"/>
          </a:p>
        </p:txBody>
      </p:sp>
      <p:sp>
        <p:nvSpPr>
          <p:cNvPr id="4" name="Tijdelijke aanduiding voor datum 3"/>
          <p:cNvSpPr>
            <a:spLocks noGrp="1"/>
          </p:cNvSpPr>
          <p:nvPr>
            <p:ph type="dt" sz="quarter" idx="10"/>
          </p:nvPr>
        </p:nvSpPr>
        <p:spPr/>
        <p:txBody>
          <a:bodyPr/>
          <a:lstStyle/>
          <a:p>
            <a:pPr>
              <a:defRPr/>
            </a:pPr>
            <a:r>
              <a:rPr lang="nl-NL"/>
              <a:t>Nunspeet, november 2013</a:t>
            </a:r>
            <a:endParaRPr lang="nl-NL" dirty="0"/>
          </a:p>
        </p:txBody>
      </p:sp>
      <p:sp>
        <p:nvSpPr>
          <p:cNvPr id="6" name="Tijdelijke aanduiding voor dianummer 5"/>
          <p:cNvSpPr>
            <a:spLocks noGrp="1"/>
          </p:cNvSpPr>
          <p:nvPr>
            <p:ph type="sldNum" sz="quarter" idx="12"/>
          </p:nvPr>
        </p:nvSpPr>
        <p:spPr/>
        <p:txBody>
          <a:bodyPr/>
          <a:lstStyle/>
          <a:p>
            <a:pPr>
              <a:defRPr/>
            </a:pPr>
            <a:fld id="{F49EFCD2-E0A6-4FD2-8206-C0AEB9B77312}" type="slidenum">
              <a:rPr lang="nl-NL"/>
              <a:pPr>
                <a:defRPr/>
              </a:pPr>
              <a:t>16</a:t>
            </a:fld>
            <a:endParaRPr lang="nl-NL"/>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457200" y="692696"/>
            <a:ext cx="8229600" cy="1440160"/>
          </a:xfrm>
        </p:spPr>
        <p:txBody>
          <a:bodyPr/>
          <a:lstStyle/>
          <a:p>
            <a:pPr lvl="0"/>
            <a:r>
              <a:rPr lang="nl-NL" b="1" dirty="0" smtClean="0"/>
              <a:t>(5) </a:t>
            </a:r>
            <a:r>
              <a:rPr lang="nl-NL" b="1" dirty="0" smtClean="0"/>
              <a:t>Kracht om Gods Woord te begrijpen en door te </a:t>
            </a:r>
            <a:r>
              <a:rPr lang="nl-NL" b="1" dirty="0" smtClean="0"/>
              <a:t>geven</a:t>
            </a:r>
            <a:endParaRPr lang="nl-NL" dirty="0"/>
          </a:p>
        </p:txBody>
      </p:sp>
      <p:sp>
        <p:nvSpPr>
          <p:cNvPr id="6147" name="Tijdelijke aanduiding voor inhoud 2"/>
          <p:cNvSpPr>
            <a:spLocks noGrp="1"/>
          </p:cNvSpPr>
          <p:nvPr>
            <p:ph idx="1"/>
          </p:nvPr>
        </p:nvSpPr>
        <p:spPr>
          <a:xfrm>
            <a:off x="467544" y="2348880"/>
            <a:ext cx="8229600" cy="3733875"/>
          </a:xfrm>
        </p:spPr>
        <p:txBody>
          <a:bodyPr/>
          <a:lstStyle/>
          <a:p>
            <a:r>
              <a:rPr lang="nl-NL" b="1" dirty="0" smtClean="0"/>
              <a:t>Marc 13:11</a:t>
            </a:r>
            <a:r>
              <a:rPr lang="nl-NL" dirty="0" smtClean="0"/>
              <a:t>  “En wanneer ze u zullen wegleiden om u over te leveren, wees </a:t>
            </a:r>
            <a:r>
              <a:rPr lang="nl-NL" i="1" dirty="0" smtClean="0"/>
              <a:t>dan</a:t>
            </a:r>
            <a:r>
              <a:rPr lang="nl-NL" dirty="0" smtClean="0"/>
              <a:t> van tevoren niet bezorgd wat u spreken moet, en bedenk het niet; maar wat u op dat moment gegeven zal worden, spreek dat, </a:t>
            </a:r>
            <a:r>
              <a:rPr lang="nl-NL" u="sng" dirty="0" smtClean="0"/>
              <a:t>want u bent het niet die spreekt, maar de Heilige Geest</a:t>
            </a:r>
            <a:r>
              <a:rPr lang="nl-NL" dirty="0" smtClean="0"/>
              <a:t>”</a:t>
            </a:r>
            <a:endParaRPr lang="nl-NL" dirty="0"/>
          </a:p>
        </p:txBody>
      </p:sp>
      <p:sp>
        <p:nvSpPr>
          <p:cNvPr id="4" name="Tijdelijke aanduiding voor datum 3"/>
          <p:cNvSpPr>
            <a:spLocks noGrp="1"/>
          </p:cNvSpPr>
          <p:nvPr>
            <p:ph type="dt" sz="quarter" idx="10"/>
          </p:nvPr>
        </p:nvSpPr>
        <p:spPr/>
        <p:txBody>
          <a:bodyPr/>
          <a:lstStyle/>
          <a:p>
            <a:pPr>
              <a:defRPr/>
            </a:pPr>
            <a:r>
              <a:rPr lang="nl-NL"/>
              <a:t>Nunspeet, november 2013</a:t>
            </a:r>
            <a:endParaRPr lang="nl-NL" dirty="0"/>
          </a:p>
        </p:txBody>
      </p:sp>
      <p:sp>
        <p:nvSpPr>
          <p:cNvPr id="6" name="Tijdelijke aanduiding voor dianummer 5"/>
          <p:cNvSpPr>
            <a:spLocks noGrp="1"/>
          </p:cNvSpPr>
          <p:nvPr>
            <p:ph type="sldNum" sz="quarter" idx="12"/>
          </p:nvPr>
        </p:nvSpPr>
        <p:spPr/>
        <p:txBody>
          <a:bodyPr/>
          <a:lstStyle/>
          <a:p>
            <a:pPr>
              <a:defRPr/>
            </a:pPr>
            <a:fld id="{F49EFCD2-E0A6-4FD2-8206-C0AEB9B77312}" type="slidenum">
              <a:rPr lang="nl-NL"/>
              <a:pPr>
                <a:defRPr/>
              </a:pPr>
              <a:t>17</a:t>
            </a:fld>
            <a:endParaRPr lang="nl-NL"/>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457200" y="692696"/>
            <a:ext cx="8229600" cy="1440160"/>
          </a:xfrm>
        </p:spPr>
        <p:txBody>
          <a:bodyPr/>
          <a:lstStyle/>
          <a:p>
            <a:pPr lvl="0"/>
            <a:r>
              <a:rPr lang="nl-NL" b="1" dirty="0" smtClean="0"/>
              <a:t>(5) </a:t>
            </a:r>
            <a:r>
              <a:rPr lang="nl-NL" b="1" dirty="0" smtClean="0"/>
              <a:t>Kracht om Gods Woord te begrijpen en door te </a:t>
            </a:r>
            <a:r>
              <a:rPr lang="nl-NL" b="1" dirty="0" smtClean="0"/>
              <a:t>geven</a:t>
            </a:r>
            <a:endParaRPr lang="nl-NL" dirty="0"/>
          </a:p>
        </p:txBody>
      </p:sp>
      <p:sp>
        <p:nvSpPr>
          <p:cNvPr id="6147" name="Tijdelijke aanduiding voor inhoud 2"/>
          <p:cNvSpPr>
            <a:spLocks noGrp="1"/>
          </p:cNvSpPr>
          <p:nvPr>
            <p:ph idx="1"/>
          </p:nvPr>
        </p:nvSpPr>
        <p:spPr>
          <a:xfrm>
            <a:off x="467544" y="2348880"/>
            <a:ext cx="8229600" cy="3733875"/>
          </a:xfrm>
        </p:spPr>
        <p:txBody>
          <a:bodyPr/>
          <a:lstStyle/>
          <a:p>
            <a:r>
              <a:rPr lang="nl-NL" b="1" dirty="0" smtClean="0"/>
              <a:t>Hand 4:31</a:t>
            </a:r>
            <a:r>
              <a:rPr lang="nl-NL" dirty="0" smtClean="0"/>
              <a:t> “En toen zij gebeden hadden, werd de plaats waar zij bijeenwaren, bewogen. En zij werden allen vervuld met de Heilige Geest en </a:t>
            </a:r>
            <a:r>
              <a:rPr lang="nl-NL" u="sng" dirty="0" smtClean="0"/>
              <a:t>spraken het Woord van God met vrijmoedigheid</a:t>
            </a:r>
            <a:r>
              <a:rPr lang="nl-NL" dirty="0" smtClean="0"/>
              <a:t>.”</a:t>
            </a:r>
            <a:endParaRPr lang="nl-NL" dirty="0" smtClean="0"/>
          </a:p>
        </p:txBody>
      </p:sp>
      <p:sp>
        <p:nvSpPr>
          <p:cNvPr id="4" name="Tijdelijke aanduiding voor datum 3"/>
          <p:cNvSpPr>
            <a:spLocks noGrp="1"/>
          </p:cNvSpPr>
          <p:nvPr>
            <p:ph type="dt" sz="quarter" idx="10"/>
          </p:nvPr>
        </p:nvSpPr>
        <p:spPr/>
        <p:txBody>
          <a:bodyPr/>
          <a:lstStyle/>
          <a:p>
            <a:pPr>
              <a:defRPr/>
            </a:pPr>
            <a:r>
              <a:rPr lang="nl-NL"/>
              <a:t>Nunspeet, november 2013</a:t>
            </a:r>
            <a:endParaRPr lang="nl-NL" dirty="0"/>
          </a:p>
        </p:txBody>
      </p:sp>
      <p:sp>
        <p:nvSpPr>
          <p:cNvPr id="6" name="Tijdelijke aanduiding voor dianummer 5"/>
          <p:cNvSpPr>
            <a:spLocks noGrp="1"/>
          </p:cNvSpPr>
          <p:nvPr>
            <p:ph type="sldNum" sz="quarter" idx="12"/>
          </p:nvPr>
        </p:nvSpPr>
        <p:spPr/>
        <p:txBody>
          <a:bodyPr/>
          <a:lstStyle/>
          <a:p>
            <a:pPr>
              <a:defRPr/>
            </a:pPr>
            <a:fld id="{F49EFCD2-E0A6-4FD2-8206-C0AEB9B77312}" type="slidenum">
              <a:rPr lang="nl-NL"/>
              <a:pPr>
                <a:defRPr/>
              </a:pPr>
              <a:t>18</a:t>
            </a:fld>
            <a:endParaRPr lang="nl-NL"/>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457200" y="692696"/>
            <a:ext cx="8229600" cy="1440160"/>
          </a:xfrm>
        </p:spPr>
        <p:txBody>
          <a:bodyPr/>
          <a:lstStyle/>
          <a:p>
            <a:pPr lvl="0"/>
            <a:r>
              <a:rPr lang="nl-NL" b="1" dirty="0" smtClean="0"/>
              <a:t>(5) </a:t>
            </a:r>
            <a:r>
              <a:rPr lang="nl-NL" b="1" dirty="0" smtClean="0"/>
              <a:t>Kracht om Gods Woord te begrijpen en door te </a:t>
            </a:r>
            <a:r>
              <a:rPr lang="nl-NL" b="1" dirty="0" smtClean="0"/>
              <a:t>geven</a:t>
            </a:r>
            <a:endParaRPr lang="nl-NL" dirty="0"/>
          </a:p>
        </p:txBody>
      </p:sp>
      <p:sp>
        <p:nvSpPr>
          <p:cNvPr id="6147" name="Tijdelijke aanduiding voor inhoud 2"/>
          <p:cNvSpPr>
            <a:spLocks noGrp="1"/>
          </p:cNvSpPr>
          <p:nvPr>
            <p:ph idx="1"/>
          </p:nvPr>
        </p:nvSpPr>
        <p:spPr>
          <a:xfrm>
            <a:off x="467544" y="2348880"/>
            <a:ext cx="8229600" cy="3733875"/>
          </a:xfrm>
        </p:spPr>
        <p:txBody>
          <a:bodyPr/>
          <a:lstStyle/>
          <a:p>
            <a:r>
              <a:rPr lang="nl-NL" b="1" dirty="0" smtClean="0"/>
              <a:t>1 Kor 2:4-5 </a:t>
            </a:r>
            <a:r>
              <a:rPr lang="nl-NL" dirty="0" smtClean="0"/>
              <a:t>“En mijn spreken en </a:t>
            </a:r>
            <a:r>
              <a:rPr lang="nl-NL" u="sng" dirty="0" smtClean="0"/>
              <a:t>mijn prediking</a:t>
            </a:r>
            <a:r>
              <a:rPr lang="nl-NL" dirty="0" smtClean="0"/>
              <a:t> bestonden niet in overtuigende woorden van menselijke wijsheid, maar in </a:t>
            </a:r>
            <a:r>
              <a:rPr lang="nl-NL" u="sng" dirty="0" smtClean="0"/>
              <a:t>het betonen van geest en kracht</a:t>
            </a:r>
            <a:r>
              <a:rPr lang="nl-NL" dirty="0" smtClean="0"/>
              <a:t>, opdat uw geloof niet zou bestaan in wijsheid van mensen, maar in kracht van God.”</a:t>
            </a:r>
            <a:endParaRPr lang="nl-NL" dirty="0"/>
          </a:p>
        </p:txBody>
      </p:sp>
      <p:sp>
        <p:nvSpPr>
          <p:cNvPr id="4" name="Tijdelijke aanduiding voor datum 3"/>
          <p:cNvSpPr>
            <a:spLocks noGrp="1"/>
          </p:cNvSpPr>
          <p:nvPr>
            <p:ph type="dt" sz="quarter" idx="10"/>
          </p:nvPr>
        </p:nvSpPr>
        <p:spPr/>
        <p:txBody>
          <a:bodyPr/>
          <a:lstStyle/>
          <a:p>
            <a:pPr>
              <a:defRPr/>
            </a:pPr>
            <a:r>
              <a:rPr lang="nl-NL"/>
              <a:t>Nunspeet, november 2013</a:t>
            </a:r>
            <a:endParaRPr lang="nl-NL" dirty="0"/>
          </a:p>
        </p:txBody>
      </p:sp>
      <p:sp>
        <p:nvSpPr>
          <p:cNvPr id="6" name="Tijdelijke aanduiding voor dianummer 5"/>
          <p:cNvSpPr>
            <a:spLocks noGrp="1"/>
          </p:cNvSpPr>
          <p:nvPr>
            <p:ph type="sldNum" sz="quarter" idx="12"/>
          </p:nvPr>
        </p:nvSpPr>
        <p:spPr/>
        <p:txBody>
          <a:bodyPr/>
          <a:lstStyle/>
          <a:p>
            <a:pPr>
              <a:defRPr/>
            </a:pPr>
            <a:fld id="{F49EFCD2-E0A6-4FD2-8206-C0AEB9B77312}" type="slidenum">
              <a:rPr lang="nl-NL"/>
              <a:pPr>
                <a:defRPr/>
              </a:pPr>
              <a:t>19</a:t>
            </a:fld>
            <a:endParaRPr lang="nl-NL"/>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457200" y="692696"/>
            <a:ext cx="8229600" cy="724942"/>
          </a:xfrm>
        </p:spPr>
        <p:txBody>
          <a:bodyPr/>
          <a:lstStyle/>
          <a:p>
            <a:r>
              <a:rPr lang="nl-NL" b="1" dirty="0" smtClean="0"/>
              <a:t>De Heilige Geest heeft met ‘Heilig zijn’ </a:t>
            </a:r>
            <a:r>
              <a:rPr lang="nl-NL" b="1" dirty="0" smtClean="0"/>
              <a:t>en </a:t>
            </a:r>
            <a:r>
              <a:rPr lang="nl-NL" b="1" dirty="0" smtClean="0"/>
              <a:t>ook met ‘kracht’ te maken</a:t>
            </a:r>
            <a:endParaRPr lang="nl-NL" dirty="0" smtClean="0"/>
          </a:p>
        </p:txBody>
      </p:sp>
      <p:sp>
        <p:nvSpPr>
          <p:cNvPr id="6147" name="Tijdelijke aanduiding voor inhoud 2"/>
          <p:cNvSpPr>
            <a:spLocks noGrp="1"/>
          </p:cNvSpPr>
          <p:nvPr>
            <p:ph idx="1"/>
          </p:nvPr>
        </p:nvSpPr>
        <p:spPr>
          <a:xfrm>
            <a:off x="467544" y="2060848"/>
            <a:ext cx="8229600" cy="4021907"/>
          </a:xfrm>
        </p:spPr>
        <p:txBody>
          <a:bodyPr/>
          <a:lstStyle/>
          <a:p>
            <a:r>
              <a:rPr lang="nl-NL" b="1" dirty="0" smtClean="0"/>
              <a:t>Lukas 24:49 </a:t>
            </a:r>
            <a:r>
              <a:rPr lang="nl-NL" dirty="0" smtClean="0"/>
              <a:t>“En zie, Ik zend de </a:t>
            </a:r>
            <a:r>
              <a:rPr lang="nl-NL" b="1" dirty="0" smtClean="0"/>
              <a:t>belofte van Mijn Vader</a:t>
            </a:r>
            <a:r>
              <a:rPr lang="nl-NL" dirty="0" smtClean="0"/>
              <a:t> op u; maar blijft u in de stad Jeruzalem, totdat u </a:t>
            </a:r>
            <a:r>
              <a:rPr lang="nl-NL" u="sng" dirty="0" smtClean="0"/>
              <a:t>met kracht uit de hoogte bekleed zult worden</a:t>
            </a:r>
            <a:r>
              <a:rPr lang="nl-NL" dirty="0" smtClean="0"/>
              <a:t>.”</a:t>
            </a:r>
            <a:endParaRPr lang="nl-NL" dirty="0" smtClean="0"/>
          </a:p>
        </p:txBody>
      </p:sp>
      <p:sp>
        <p:nvSpPr>
          <p:cNvPr id="4" name="Tijdelijke aanduiding voor datum 3"/>
          <p:cNvSpPr>
            <a:spLocks noGrp="1"/>
          </p:cNvSpPr>
          <p:nvPr>
            <p:ph type="dt" sz="quarter" idx="10"/>
          </p:nvPr>
        </p:nvSpPr>
        <p:spPr/>
        <p:txBody>
          <a:bodyPr/>
          <a:lstStyle/>
          <a:p>
            <a:pPr>
              <a:defRPr/>
            </a:pPr>
            <a:r>
              <a:rPr lang="nl-NL"/>
              <a:t>Nunspeet, november 2013</a:t>
            </a:r>
            <a:endParaRPr lang="nl-NL" dirty="0"/>
          </a:p>
        </p:txBody>
      </p:sp>
      <p:sp>
        <p:nvSpPr>
          <p:cNvPr id="6" name="Tijdelijke aanduiding voor dianummer 5"/>
          <p:cNvSpPr>
            <a:spLocks noGrp="1"/>
          </p:cNvSpPr>
          <p:nvPr>
            <p:ph type="sldNum" sz="quarter" idx="12"/>
          </p:nvPr>
        </p:nvSpPr>
        <p:spPr/>
        <p:txBody>
          <a:bodyPr/>
          <a:lstStyle/>
          <a:p>
            <a:pPr>
              <a:defRPr/>
            </a:pPr>
            <a:fld id="{F49EFCD2-E0A6-4FD2-8206-C0AEB9B77312}" type="slidenum">
              <a:rPr lang="nl-NL"/>
              <a:pPr>
                <a:defRPr/>
              </a:pPr>
              <a:t>2</a:t>
            </a:fld>
            <a:endParaRPr lang="nl-NL"/>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457200" y="692696"/>
            <a:ext cx="8229600" cy="1440160"/>
          </a:xfrm>
        </p:spPr>
        <p:txBody>
          <a:bodyPr/>
          <a:lstStyle/>
          <a:p>
            <a:pPr lvl="0"/>
            <a:r>
              <a:rPr lang="nl-NL" b="1" dirty="0" smtClean="0"/>
              <a:t>(5) </a:t>
            </a:r>
            <a:r>
              <a:rPr lang="nl-NL" b="1" dirty="0" smtClean="0"/>
              <a:t>Kracht om Gods Woord te begrijpen en door te </a:t>
            </a:r>
            <a:r>
              <a:rPr lang="nl-NL" b="1" dirty="0" smtClean="0"/>
              <a:t>geven</a:t>
            </a:r>
            <a:endParaRPr lang="nl-NL" dirty="0"/>
          </a:p>
        </p:txBody>
      </p:sp>
      <p:sp>
        <p:nvSpPr>
          <p:cNvPr id="6147" name="Tijdelijke aanduiding voor inhoud 2"/>
          <p:cNvSpPr>
            <a:spLocks noGrp="1"/>
          </p:cNvSpPr>
          <p:nvPr>
            <p:ph idx="1"/>
          </p:nvPr>
        </p:nvSpPr>
        <p:spPr>
          <a:xfrm>
            <a:off x="467544" y="2348880"/>
            <a:ext cx="8229600" cy="3733875"/>
          </a:xfrm>
        </p:spPr>
        <p:txBody>
          <a:bodyPr/>
          <a:lstStyle/>
          <a:p>
            <a:r>
              <a:rPr lang="nl-NL" b="1" dirty="0" err="1" smtClean="0"/>
              <a:t>Ef</a:t>
            </a:r>
            <a:r>
              <a:rPr lang="nl-NL" b="1" dirty="0" smtClean="0"/>
              <a:t> 6:17</a:t>
            </a:r>
            <a:r>
              <a:rPr lang="nl-NL" dirty="0" smtClean="0"/>
              <a:t>  “En neem de helm van de zaligheid en het zwaard van de Geest, dat is Gods Woord”</a:t>
            </a:r>
            <a:endParaRPr lang="nl-NL" dirty="0"/>
          </a:p>
        </p:txBody>
      </p:sp>
      <p:sp>
        <p:nvSpPr>
          <p:cNvPr id="4" name="Tijdelijke aanduiding voor datum 3"/>
          <p:cNvSpPr>
            <a:spLocks noGrp="1"/>
          </p:cNvSpPr>
          <p:nvPr>
            <p:ph type="dt" sz="quarter" idx="10"/>
          </p:nvPr>
        </p:nvSpPr>
        <p:spPr/>
        <p:txBody>
          <a:bodyPr/>
          <a:lstStyle/>
          <a:p>
            <a:pPr>
              <a:defRPr/>
            </a:pPr>
            <a:r>
              <a:rPr lang="nl-NL" dirty="0" err="1"/>
              <a:t>Nunspeet</a:t>
            </a:r>
            <a:r>
              <a:rPr lang="nl-NL" dirty="0"/>
              <a:t>, november 2013</a:t>
            </a:r>
            <a:endParaRPr lang="nl-NL" dirty="0"/>
          </a:p>
        </p:txBody>
      </p:sp>
      <p:sp>
        <p:nvSpPr>
          <p:cNvPr id="6" name="Tijdelijke aanduiding voor dianummer 5"/>
          <p:cNvSpPr>
            <a:spLocks noGrp="1"/>
          </p:cNvSpPr>
          <p:nvPr>
            <p:ph type="sldNum" sz="quarter" idx="12"/>
          </p:nvPr>
        </p:nvSpPr>
        <p:spPr/>
        <p:txBody>
          <a:bodyPr/>
          <a:lstStyle/>
          <a:p>
            <a:pPr>
              <a:defRPr/>
            </a:pPr>
            <a:fld id="{F49EFCD2-E0A6-4FD2-8206-C0AEB9B77312}" type="slidenum">
              <a:rPr lang="nl-NL"/>
              <a:pPr>
                <a:defRPr/>
              </a:pPr>
              <a:t>20</a:t>
            </a:fld>
            <a:endParaRPr lang="nl-NL"/>
          </a:p>
        </p:txBody>
      </p:sp>
      <p:pic>
        <p:nvPicPr>
          <p:cNvPr id="117762" name="Picture 2" descr="http://kuriakon00.com/nde_blog/wp-content/uploads/2009/09/peace_sword.jpg"/>
          <p:cNvPicPr>
            <a:picLocks noChangeAspect="1" noChangeArrowheads="1"/>
          </p:cNvPicPr>
          <p:nvPr/>
        </p:nvPicPr>
        <p:blipFill>
          <a:blip r:embed="rId3" cstate="print"/>
          <a:srcRect/>
          <a:stretch>
            <a:fillRect/>
          </a:stretch>
        </p:blipFill>
        <p:spPr bwMode="auto">
          <a:xfrm>
            <a:off x="5015541" y="3573016"/>
            <a:ext cx="4128459" cy="3096344"/>
          </a:xfrm>
          <a:prstGeom prst="rect">
            <a:avLst/>
          </a:prstGeom>
          <a:noFill/>
        </p:spPr>
      </p:pic>
      <p:pic>
        <p:nvPicPr>
          <p:cNvPr id="7" name="Picture 6" descr="sword_of_the_spirit_x.jpg"/>
          <p:cNvPicPr>
            <a:picLocks noChangeAspect="1"/>
          </p:cNvPicPr>
          <p:nvPr/>
        </p:nvPicPr>
        <p:blipFill>
          <a:blip r:embed="rId4" cstate="print"/>
          <a:stretch>
            <a:fillRect/>
          </a:stretch>
        </p:blipFill>
        <p:spPr>
          <a:xfrm>
            <a:off x="0" y="3573016"/>
            <a:ext cx="4500500" cy="252028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457200" y="692696"/>
            <a:ext cx="8229600" cy="1440160"/>
          </a:xfrm>
        </p:spPr>
        <p:txBody>
          <a:bodyPr/>
          <a:lstStyle/>
          <a:p>
            <a:pPr lvl="0"/>
            <a:r>
              <a:rPr lang="nl-NL" b="1" dirty="0" smtClean="0"/>
              <a:t>(5) </a:t>
            </a:r>
            <a:r>
              <a:rPr lang="nl-NL" b="1" dirty="0" smtClean="0"/>
              <a:t>Kracht om Gods Woord te begrijpen en door te </a:t>
            </a:r>
            <a:r>
              <a:rPr lang="nl-NL" b="1" dirty="0" smtClean="0"/>
              <a:t>geven</a:t>
            </a:r>
            <a:endParaRPr lang="nl-NL" dirty="0"/>
          </a:p>
        </p:txBody>
      </p:sp>
      <p:sp>
        <p:nvSpPr>
          <p:cNvPr id="6147" name="Tijdelijke aanduiding voor inhoud 2"/>
          <p:cNvSpPr>
            <a:spLocks noGrp="1"/>
          </p:cNvSpPr>
          <p:nvPr>
            <p:ph idx="1"/>
          </p:nvPr>
        </p:nvSpPr>
        <p:spPr>
          <a:xfrm>
            <a:off x="467544" y="2348880"/>
            <a:ext cx="8229600" cy="3733875"/>
          </a:xfrm>
        </p:spPr>
        <p:txBody>
          <a:bodyPr/>
          <a:lstStyle/>
          <a:p>
            <a:r>
              <a:rPr lang="nl-NL" b="1" dirty="0" smtClean="0"/>
              <a:t>Niet zo!</a:t>
            </a:r>
            <a:endParaRPr lang="nl-NL" dirty="0"/>
          </a:p>
        </p:txBody>
      </p:sp>
      <p:sp>
        <p:nvSpPr>
          <p:cNvPr id="4" name="Tijdelijke aanduiding voor datum 3"/>
          <p:cNvSpPr>
            <a:spLocks noGrp="1"/>
          </p:cNvSpPr>
          <p:nvPr>
            <p:ph type="dt" sz="quarter" idx="10"/>
          </p:nvPr>
        </p:nvSpPr>
        <p:spPr/>
        <p:txBody>
          <a:bodyPr/>
          <a:lstStyle/>
          <a:p>
            <a:pPr>
              <a:defRPr/>
            </a:pPr>
            <a:r>
              <a:rPr lang="nl-NL" dirty="0" err="1"/>
              <a:t>Nunspeet</a:t>
            </a:r>
            <a:r>
              <a:rPr lang="nl-NL" dirty="0"/>
              <a:t>, november 2013</a:t>
            </a:r>
            <a:endParaRPr lang="nl-NL" dirty="0"/>
          </a:p>
        </p:txBody>
      </p:sp>
      <p:sp>
        <p:nvSpPr>
          <p:cNvPr id="6" name="Tijdelijke aanduiding voor dianummer 5"/>
          <p:cNvSpPr>
            <a:spLocks noGrp="1"/>
          </p:cNvSpPr>
          <p:nvPr>
            <p:ph type="sldNum" sz="quarter" idx="12"/>
          </p:nvPr>
        </p:nvSpPr>
        <p:spPr/>
        <p:txBody>
          <a:bodyPr/>
          <a:lstStyle/>
          <a:p>
            <a:pPr>
              <a:defRPr/>
            </a:pPr>
            <a:fld id="{F49EFCD2-E0A6-4FD2-8206-C0AEB9B77312}" type="slidenum">
              <a:rPr lang="nl-NL"/>
              <a:pPr>
                <a:defRPr/>
              </a:pPr>
              <a:t>21</a:t>
            </a:fld>
            <a:endParaRPr lang="nl-NL"/>
          </a:p>
        </p:txBody>
      </p:sp>
      <p:pic>
        <p:nvPicPr>
          <p:cNvPr id="138242" name="Picture 2" descr="http://www.maxgreinerart.com/images/GiftLine/Art-Gift-Line/SwordOfTheSpirit/SmSwordOpener.jpg"/>
          <p:cNvPicPr>
            <a:picLocks noChangeAspect="1" noChangeArrowheads="1"/>
          </p:cNvPicPr>
          <p:nvPr/>
        </p:nvPicPr>
        <p:blipFill>
          <a:blip r:embed="rId3" cstate="print"/>
          <a:srcRect/>
          <a:stretch>
            <a:fillRect/>
          </a:stretch>
        </p:blipFill>
        <p:spPr bwMode="auto">
          <a:xfrm>
            <a:off x="2915816" y="2276872"/>
            <a:ext cx="5089426" cy="409337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457200" y="692696"/>
            <a:ext cx="8229600" cy="1440160"/>
          </a:xfrm>
        </p:spPr>
        <p:txBody>
          <a:bodyPr/>
          <a:lstStyle/>
          <a:p>
            <a:r>
              <a:rPr lang="nl-NL" b="1" dirty="0" smtClean="0"/>
              <a:t>(6) </a:t>
            </a:r>
            <a:r>
              <a:rPr lang="nl-NL" b="1" dirty="0" smtClean="0"/>
              <a:t>Kracht om Gods werk te doen door middel van </a:t>
            </a:r>
            <a:r>
              <a:rPr lang="nl-NL" b="1" dirty="0" smtClean="0"/>
              <a:t>Geestelijke gaven</a:t>
            </a:r>
            <a:endParaRPr lang="nl-NL" dirty="0"/>
          </a:p>
        </p:txBody>
      </p:sp>
      <p:sp>
        <p:nvSpPr>
          <p:cNvPr id="6147" name="Tijdelijke aanduiding voor inhoud 2"/>
          <p:cNvSpPr>
            <a:spLocks noGrp="1"/>
          </p:cNvSpPr>
          <p:nvPr>
            <p:ph idx="1"/>
          </p:nvPr>
        </p:nvSpPr>
        <p:spPr>
          <a:xfrm>
            <a:off x="467544" y="2348880"/>
            <a:ext cx="8229600" cy="3733875"/>
          </a:xfrm>
        </p:spPr>
        <p:txBody>
          <a:bodyPr/>
          <a:lstStyle/>
          <a:p>
            <a:r>
              <a:rPr lang="nl-NL" b="1" dirty="0" smtClean="0"/>
              <a:t>1 Kor 12</a:t>
            </a:r>
          </a:p>
        </p:txBody>
      </p:sp>
      <p:sp>
        <p:nvSpPr>
          <p:cNvPr id="4" name="Tijdelijke aanduiding voor datum 3"/>
          <p:cNvSpPr>
            <a:spLocks noGrp="1"/>
          </p:cNvSpPr>
          <p:nvPr>
            <p:ph type="dt" sz="quarter" idx="10"/>
          </p:nvPr>
        </p:nvSpPr>
        <p:spPr/>
        <p:txBody>
          <a:bodyPr/>
          <a:lstStyle/>
          <a:p>
            <a:pPr>
              <a:defRPr/>
            </a:pPr>
            <a:r>
              <a:rPr lang="nl-NL"/>
              <a:t>Nunspeet, november 2013</a:t>
            </a:r>
            <a:endParaRPr lang="nl-NL" dirty="0"/>
          </a:p>
        </p:txBody>
      </p:sp>
      <p:sp>
        <p:nvSpPr>
          <p:cNvPr id="6" name="Tijdelijke aanduiding voor dianummer 5"/>
          <p:cNvSpPr>
            <a:spLocks noGrp="1"/>
          </p:cNvSpPr>
          <p:nvPr>
            <p:ph type="sldNum" sz="quarter" idx="12"/>
          </p:nvPr>
        </p:nvSpPr>
        <p:spPr/>
        <p:txBody>
          <a:bodyPr/>
          <a:lstStyle/>
          <a:p>
            <a:pPr>
              <a:defRPr/>
            </a:pPr>
            <a:fld id="{F49EFCD2-E0A6-4FD2-8206-C0AEB9B77312}" type="slidenum">
              <a:rPr lang="nl-NL"/>
              <a:pPr>
                <a:defRPr/>
              </a:pPr>
              <a:t>22</a:t>
            </a:fld>
            <a:endParaRPr lang="nl-NL"/>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539552" y="476672"/>
            <a:ext cx="7848872" cy="2088232"/>
          </a:xfrm>
        </p:spPr>
        <p:txBody>
          <a:bodyPr/>
          <a:lstStyle/>
          <a:p>
            <a:pPr lvl="0"/>
            <a:r>
              <a:rPr lang="nl-NL" b="1" dirty="0" smtClean="0"/>
              <a:t>(7) </a:t>
            </a:r>
            <a:r>
              <a:rPr lang="nl-NL" b="1" dirty="0" smtClean="0"/>
              <a:t>Kracht om te bidden en overwinnaar in de </a:t>
            </a:r>
            <a:r>
              <a:rPr lang="nl-NL" b="1" dirty="0" smtClean="0"/>
              <a:t>geestelijke </a:t>
            </a:r>
            <a:r>
              <a:rPr lang="nl-NL" b="1" dirty="0" smtClean="0"/>
              <a:t>strijd te </a:t>
            </a:r>
            <a:r>
              <a:rPr lang="nl-NL" b="1" dirty="0" smtClean="0"/>
              <a:t>zijn</a:t>
            </a:r>
            <a:endParaRPr lang="nl-NL" dirty="0"/>
          </a:p>
        </p:txBody>
      </p:sp>
      <p:sp>
        <p:nvSpPr>
          <p:cNvPr id="6147" name="Tijdelijke aanduiding voor inhoud 2"/>
          <p:cNvSpPr>
            <a:spLocks noGrp="1"/>
          </p:cNvSpPr>
          <p:nvPr>
            <p:ph idx="1"/>
          </p:nvPr>
        </p:nvSpPr>
        <p:spPr>
          <a:xfrm>
            <a:off x="467544" y="4149080"/>
            <a:ext cx="8229600" cy="1933675"/>
          </a:xfrm>
        </p:spPr>
        <p:txBody>
          <a:bodyPr/>
          <a:lstStyle/>
          <a:p>
            <a:pPr>
              <a:buNone/>
            </a:pPr>
            <a:endParaRPr lang="nl-NL" b="1" dirty="0" smtClean="0"/>
          </a:p>
        </p:txBody>
      </p:sp>
      <p:sp>
        <p:nvSpPr>
          <p:cNvPr id="4" name="Tijdelijke aanduiding voor datum 3"/>
          <p:cNvSpPr>
            <a:spLocks noGrp="1"/>
          </p:cNvSpPr>
          <p:nvPr>
            <p:ph type="dt" sz="quarter" idx="10"/>
          </p:nvPr>
        </p:nvSpPr>
        <p:spPr/>
        <p:txBody>
          <a:bodyPr/>
          <a:lstStyle/>
          <a:p>
            <a:pPr>
              <a:defRPr/>
            </a:pPr>
            <a:r>
              <a:rPr lang="nl-NL"/>
              <a:t>Nunspeet, november 2013</a:t>
            </a:r>
            <a:endParaRPr lang="nl-NL" dirty="0"/>
          </a:p>
        </p:txBody>
      </p:sp>
      <p:sp>
        <p:nvSpPr>
          <p:cNvPr id="6" name="Tijdelijke aanduiding voor dianummer 5"/>
          <p:cNvSpPr>
            <a:spLocks noGrp="1"/>
          </p:cNvSpPr>
          <p:nvPr>
            <p:ph type="sldNum" sz="quarter" idx="12"/>
          </p:nvPr>
        </p:nvSpPr>
        <p:spPr/>
        <p:txBody>
          <a:bodyPr/>
          <a:lstStyle/>
          <a:p>
            <a:pPr>
              <a:defRPr/>
            </a:pPr>
            <a:fld id="{F49EFCD2-E0A6-4FD2-8206-C0AEB9B77312}" type="slidenum">
              <a:rPr lang="nl-NL"/>
              <a:pPr>
                <a:defRPr/>
              </a:pPr>
              <a:t>23</a:t>
            </a:fld>
            <a:endParaRPr lang="nl-NL"/>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539552" y="476672"/>
            <a:ext cx="7848872" cy="2088232"/>
          </a:xfrm>
        </p:spPr>
        <p:txBody>
          <a:bodyPr/>
          <a:lstStyle/>
          <a:p>
            <a:pPr lvl="0"/>
            <a:r>
              <a:rPr lang="nl-NL" b="1" dirty="0" smtClean="0"/>
              <a:t>(7) </a:t>
            </a:r>
            <a:r>
              <a:rPr lang="nl-NL" b="1" dirty="0" smtClean="0"/>
              <a:t>Kracht om te bidden en overwinnaar in de </a:t>
            </a:r>
            <a:r>
              <a:rPr lang="nl-NL" b="1" dirty="0" smtClean="0"/>
              <a:t>geestelijke </a:t>
            </a:r>
            <a:r>
              <a:rPr lang="nl-NL" b="1" dirty="0" smtClean="0"/>
              <a:t>strijd te </a:t>
            </a:r>
            <a:r>
              <a:rPr lang="nl-NL" b="1" dirty="0" smtClean="0"/>
              <a:t>zijn</a:t>
            </a:r>
            <a:endParaRPr lang="nl-NL" dirty="0"/>
          </a:p>
        </p:txBody>
      </p:sp>
      <p:sp>
        <p:nvSpPr>
          <p:cNvPr id="6147" name="Tijdelijke aanduiding voor inhoud 2"/>
          <p:cNvSpPr>
            <a:spLocks noGrp="1"/>
          </p:cNvSpPr>
          <p:nvPr>
            <p:ph idx="1"/>
          </p:nvPr>
        </p:nvSpPr>
        <p:spPr>
          <a:xfrm>
            <a:off x="539552" y="2780928"/>
            <a:ext cx="8229600" cy="3229819"/>
          </a:xfrm>
        </p:spPr>
        <p:txBody>
          <a:bodyPr/>
          <a:lstStyle/>
          <a:p>
            <a:pPr>
              <a:buNone/>
            </a:pPr>
            <a:r>
              <a:rPr lang="nl-NL" b="1" dirty="0" smtClean="0"/>
              <a:t>Matt 12:28</a:t>
            </a:r>
            <a:r>
              <a:rPr lang="nl-NL" dirty="0" smtClean="0"/>
              <a:t> “Maar als Ik door de Geest van God de demonen uitdrijf, dan is het Koninkrijk van God bij u gekomen.”</a:t>
            </a:r>
          </a:p>
          <a:p>
            <a:pPr>
              <a:buNone/>
            </a:pPr>
            <a:endParaRPr lang="nl-NL" b="1" dirty="0" smtClean="0"/>
          </a:p>
        </p:txBody>
      </p:sp>
      <p:sp>
        <p:nvSpPr>
          <p:cNvPr id="4" name="Tijdelijke aanduiding voor datum 3"/>
          <p:cNvSpPr>
            <a:spLocks noGrp="1"/>
          </p:cNvSpPr>
          <p:nvPr>
            <p:ph type="dt" sz="quarter" idx="10"/>
          </p:nvPr>
        </p:nvSpPr>
        <p:spPr/>
        <p:txBody>
          <a:bodyPr/>
          <a:lstStyle/>
          <a:p>
            <a:pPr>
              <a:defRPr/>
            </a:pPr>
            <a:r>
              <a:rPr lang="nl-NL"/>
              <a:t>Nunspeet, november 2013</a:t>
            </a:r>
            <a:endParaRPr lang="nl-NL" dirty="0"/>
          </a:p>
        </p:txBody>
      </p:sp>
      <p:sp>
        <p:nvSpPr>
          <p:cNvPr id="6" name="Tijdelijke aanduiding voor dianummer 5"/>
          <p:cNvSpPr>
            <a:spLocks noGrp="1"/>
          </p:cNvSpPr>
          <p:nvPr>
            <p:ph type="sldNum" sz="quarter" idx="12"/>
          </p:nvPr>
        </p:nvSpPr>
        <p:spPr/>
        <p:txBody>
          <a:bodyPr/>
          <a:lstStyle/>
          <a:p>
            <a:pPr>
              <a:defRPr/>
            </a:pPr>
            <a:fld id="{F49EFCD2-E0A6-4FD2-8206-C0AEB9B77312}" type="slidenum">
              <a:rPr lang="nl-NL"/>
              <a:pPr>
                <a:defRPr/>
              </a:pPr>
              <a:t>24</a:t>
            </a:fld>
            <a:endParaRPr lang="nl-NL"/>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539552" y="476672"/>
            <a:ext cx="7848872" cy="2088232"/>
          </a:xfrm>
        </p:spPr>
        <p:txBody>
          <a:bodyPr/>
          <a:lstStyle/>
          <a:p>
            <a:pPr lvl="0"/>
            <a:r>
              <a:rPr lang="nl-NL" b="1" dirty="0" smtClean="0"/>
              <a:t>(7) </a:t>
            </a:r>
            <a:r>
              <a:rPr lang="nl-NL" b="1" dirty="0" smtClean="0"/>
              <a:t>Kracht om te bidden en overwinnaar in de </a:t>
            </a:r>
            <a:r>
              <a:rPr lang="nl-NL" b="1" dirty="0" smtClean="0"/>
              <a:t>geestelijke </a:t>
            </a:r>
            <a:r>
              <a:rPr lang="nl-NL" b="1" dirty="0" smtClean="0"/>
              <a:t>strijd te </a:t>
            </a:r>
            <a:r>
              <a:rPr lang="nl-NL" b="1" dirty="0" smtClean="0"/>
              <a:t>zijn</a:t>
            </a:r>
            <a:endParaRPr lang="nl-NL" dirty="0"/>
          </a:p>
        </p:txBody>
      </p:sp>
      <p:sp>
        <p:nvSpPr>
          <p:cNvPr id="6147" name="Tijdelijke aanduiding voor inhoud 2"/>
          <p:cNvSpPr>
            <a:spLocks noGrp="1"/>
          </p:cNvSpPr>
          <p:nvPr>
            <p:ph idx="1"/>
          </p:nvPr>
        </p:nvSpPr>
        <p:spPr>
          <a:xfrm>
            <a:off x="467544" y="2708920"/>
            <a:ext cx="8229600" cy="3229819"/>
          </a:xfrm>
        </p:spPr>
        <p:txBody>
          <a:bodyPr/>
          <a:lstStyle/>
          <a:p>
            <a:r>
              <a:rPr lang="nl-NL" b="1" dirty="0" err="1" smtClean="0"/>
              <a:t>Ef</a:t>
            </a:r>
            <a:r>
              <a:rPr lang="nl-NL" b="1" dirty="0" smtClean="0"/>
              <a:t> 6:10-20</a:t>
            </a:r>
            <a:r>
              <a:rPr lang="nl-NL" dirty="0" smtClean="0"/>
              <a:t> - De Geestelijke wapenrusting</a:t>
            </a:r>
          </a:p>
          <a:p>
            <a:r>
              <a:rPr lang="nl-NL" b="1" dirty="0" smtClean="0"/>
              <a:t>6:17</a:t>
            </a:r>
            <a:r>
              <a:rPr lang="nl-NL" dirty="0" smtClean="0"/>
              <a:t> “… het </a:t>
            </a:r>
            <a:r>
              <a:rPr lang="nl-NL" dirty="0" smtClean="0"/>
              <a:t>zwaard van de Geest, dat is Gods Woord”</a:t>
            </a:r>
          </a:p>
          <a:p>
            <a:r>
              <a:rPr lang="nl-NL" b="1" dirty="0" smtClean="0"/>
              <a:t>6:18</a:t>
            </a:r>
            <a:r>
              <a:rPr lang="nl-NL" dirty="0" smtClean="0"/>
              <a:t> “terwijl u bij elke gelegenheid met alle gebed en smeking </a:t>
            </a:r>
            <a:r>
              <a:rPr lang="nl-NL" u="sng" dirty="0" smtClean="0"/>
              <a:t>bidt in de </a:t>
            </a:r>
            <a:r>
              <a:rPr lang="nl-NL" u="sng" dirty="0" smtClean="0"/>
              <a:t>Geest</a:t>
            </a:r>
            <a:r>
              <a:rPr lang="nl-NL" dirty="0" smtClean="0"/>
              <a:t>…”</a:t>
            </a:r>
            <a:endParaRPr lang="nl-NL" dirty="0" smtClean="0"/>
          </a:p>
          <a:p>
            <a:pPr>
              <a:buNone/>
            </a:pPr>
            <a:endParaRPr lang="nl-NL" b="1" dirty="0" smtClean="0"/>
          </a:p>
        </p:txBody>
      </p:sp>
      <p:sp>
        <p:nvSpPr>
          <p:cNvPr id="4" name="Tijdelijke aanduiding voor datum 3"/>
          <p:cNvSpPr>
            <a:spLocks noGrp="1"/>
          </p:cNvSpPr>
          <p:nvPr>
            <p:ph type="dt" sz="quarter" idx="10"/>
          </p:nvPr>
        </p:nvSpPr>
        <p:spPr/>
        <p:txBody>
          <a:bodyPr/>
          <a:lstStyle/>
          <a:p>
            <a:pPr>
              <a:defRPr/>
            </a:pPr>
            <a:r>
              <a:rPr lang="nl-NL"/>
              <a:t>Nunspeet, november 2013</a:t>
            </a:r>
            <a:endParaRPr lang="nl-NL" dirty="0"/>
          </a:p>
        </p:txBody>
      </p:sp>
      <p:sp>
        <p:nvSpPr>
          <p:cNvPr id="6" name="Tijdelijke aanduiding voor dianummer 5"/>
          <p:cNvSpPr>
            <a:spLocks noGrp="1"/>
          </p:cNvSpPr>
          <p:nvPr>
            <p:ph type="sldNum" sz="quarter" idx="12"/>
          </p:nvPr>
        </p:nvSpPr>
        <p:spPr/>
        <p:txBody>
          <a:bodyPr/>
          <a:lstStyle/>
          <a:p>
            <a:pPr>
              <a:defRPr/>
            </a:pPr>
            <a:fld id="{F49EFCD2-E0A6-4FD2-8206-C0AEB9B77312}" type="slidenum">
              <a:rPr lang="nl-NL"/>
              <a:pPr>
                <a:defRPr/>
              </a:pPr>
              <a:t>25</a:t>
            </a:fld>
            <a:endParaRPr lang="nl-NL"/>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539552" y="476672"/>
            <a:ext cx="7848872" cy="2088232"/>
          </a:xfrm>
        </p:spPr>
        <p:txBody>
          <a:bodyPr/>
          <a:lstStyle/>
          <a:p>
            <a:pPr lvl="0"/>
            <a:r>
              <a:rPr lang="nl-NL" b="1" dirty="0" smtClean="0"/>
              <a:t>(7) </a:t>
            </a:r>
            <a:r>
              <a:rPr lang="nl-NL" b="1" dirty="0" smtClean="0"/>
              <a:t>Kracht om te bidden en overwinnaar in de </a:t>
            </a:r>
            <a:r>
              <a:rPr lang="nl-NL" b="1" dirty="0" smtClean="0"/>
              <a:t>geestelijke </a:t>
            </a:r>
            <a:r>
              <a:rPr lang="nl-NL" b="1" dirty="0" smtClean="0"/>
              <a:t>strijd te </a:t>
            </a:r>
            <a:r>
              <a:rPr lang="nl-NL" b="1" dirty="0" smtClean="0"/>
              <a:t>zijn</a:t>
            </a:r>
            <a:endParaRPr lang="nl-NL" dirty="0"/>
          </a:p>
        </p:txBody>
      </p:sp>
      <p:sp>
        <p:nvSpPr>
          <p:cNvPr id="6147" name="Tijdelijke aanduiding voor inhoud 2"/>
          <p:cNvSpPr>
            <a:spLocks noGrp="1"/>
          </p:cNvSpPr>
          <p:nvPr>
            <p:ph idx="1"/>
          </p:nvPr>
        </p:nvSpPr>
        <p:spPr>
          <a:xfrm>
            <a:off x="467544" y="4149080"/>
            <a:ext cx="8229600" cy="1933675"/>
          </a:xfrm>
        </p:spPr>
        <p:txBody>
          <a:bodyPr/>
          <a:lstStyle/>
          <a:p>
            <a:pPr>
              <a:buNone/>
            </a:pPr>
            <a:endParaRPr lang="nl-NL" b="1" dirty="0" smtClean="0"/>
          </a:p>
        </p:txBody>
      </p:sp>
      <p:sp>
        <p:nvSpPr>
          <p:cNvPr id="4" name="Tijdelijke aanduiding voor datum 3"/>
          <p:cNvSpPr>
            <a:spLocks noGrp="1"/>
          </p:cNvSpPr>
          <p:nvPr>
            <p:ph type="dt" sz="quarter" idx="10"/>
          </p:nvPr>
        </p:nvSpPr>
        <p:spPr/>
        <p:txBody>
          <a:bodyPr/>
          <a:lstStyle/>
          <a:p>
            <a:pPr>
              <a:defRPr/>
            </a:pPr>
            <a:r>
              <a:rPr lang="nl-NL"/>
              <a:t>Nunspeet, november 2013</a:t>
            </a:r>
            <a:endParaRPr lang="nl-NL" dirty="0"/>
          </a:p>
        </p:txBody>
      </p:sp>
      <p:sp>
        <p:nvSpPr>
          <p:cNvPr id="6" name="Tijdelijke aanduiding voor dianummer 5"/>
          <p:cNvSpPr>
            <a:spLocks noGrp="1"/>
          </p:cNvSpPr>
          <p:nvPr>
            <p:ph type="sldNum" sz="quarter" idx="12"/>
          </p:nvPr>
        </p:nvSpPr>
        <p:spPr/>
        <p:txBody>
          <a:bodyPr/>
          <a:lstStyle/>
          <a:p>
            <a:pPr>
              <a:defRPr/>
            </a:pPr>
            <a:fld id="{F49EFCD2-E0A6-4FD2-8206-C0AEB9B77312}" type="slidenum">
              <a:rPr lang="nl-NL"/>
              <a:pPr>
                <a:defRPr/>
              </a:pPr>
              <a:t>26</a:t>
            </a:fld>
            <a:endParaRPr lang="nl-NL"/>
          </a:p>
        </p:txBody>
      </p:sp>
      <p:pic>
        <p:nvPicPr>
          <p:cNvPr id="7" name="Picture 2" descr="http://media-cache-ec0.pinimg.com/236x/7e/ee/5b/7eee5b5d61b91364902cbeeec2505a86.jpg"/>
          <p:cNvPicPr>
            <a:picLocks noChangeAspect="1" noChangeArrowheads="1"/>
          </p:cNvPicPr>
          <p:nvPr/>
        </p:nvPicPr>
        <p:blipFill>
          <a:blip r:embed="rId3" cstate="print"/>
          <a:srcRect/>
          <a:stretch>
            <a:fillRect/>
          </a:stretch>
        </p:blipFill>
        <p:spPr bwMode="auto">
          <a:xfrm>
            <a:off x="3783404" y="2769410"/>
            <a:ext cx="5360596" cy="408859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539552" y="476672"/>
            <a:ext cx="7848872" cy="2088232"/>
          </a:xfrm>
        </p:spPr>
        <p:txBody>
          <a:bodyPr/>
          <a:lstStyle/>
          <a:p>
            <a:pPr lvl="0"/>
            <a:r>
              <a:rPr lang="nl-NL" b="1" dirty="0" smtClean="0"/>
              <a:t>(7) </a:t>
            </a:r>
            <a:r>
              <a:rPr lang="nl-NL" b="1" dirty="0" smtClean="0"/>
              <a:t>Kracht om te bidden en overwinnaar in de </a:t>
            </a:r>
            <a:r>
              <a:rPr lang="nl-NL" b="1" dirty="0" smtClean="0"/>
              <a:t>geestelijke </a:t>
            </a:r>
            <a:r>
              <a:rPr lang="nl-NL" b="1" dirty="0" smtClean="0"/>
              <a:t>strijd te </a:t>
            </a:r>
            <a:r>
              <a:rPr lang="nl-NL" b="1" dirty="0" smtClean="0"/>
              <a:t>zijn</a:t>
            </a:r>
            <a:endParaRPr lang="nl-NL" dirty="0"/>
          </a:p>
        </p:txBody>
      </p:sp>
      <p:sp>
        <p:nvSpPr>
          <p:cNvPr id="6147" name="Tijdelijke aanduiding voor inhoud 2"/>
          <p:cNvSpPr>
            <a:spLocks noGrp="1"/>
          </p:cNvSpPr>
          <p:nvPr>
            <p:ph idx="1"/>
          </p:nvPr>
        </p:nvSpPr>
        <p:spPr>
          <a:xfrm>
            <a:off x="467544" y="2492896"/>
            <a:ext cx="4968552" cy="3589859"/>
          </a:xfrm>
        </p:spPr>
        <p:txBody>
          <a:bodyPr/>
          <a:lstStyle/>
          <a:p>
            <a:pPr>
              <a:buNone/>
            </a:pPr>
            <a:r>
              <a:rPr lang="nl-NL" b="1" dirty="0" smtClean="0"/>
              <a:t>Bang?</a:t>
            </a:r>
            <a:endParaRPr lang="nl-NL" dirty="0" smtClean="0"/>
          </a:p>
          <a:p>
            <a:r>
              <a:rPr lang="nl-NL" b="1" dirty="0" smtClean="0"/>
              <a:t>1 Joh 4:4</a:t>
            </a:r>
            <a:r>
              <a:rPr lang="nl-NL" dirty="0" smtClean="0"/>
              <a:t> “Lieve kinderen, u bent uit God en u hebt hen overwonnen, want </a:t>
            </a:r>
            <a:r>
              <a:rPr lang="nl-NL" u="sng" dirty="0" smtClean="0"/>
              <a:t>Hij Die in u is, is groter dan hij die in de wereld is</a:t>
            </a:r>
            <a:r>
              <a:rPr lang="nl-NL" dirty="0" smtClean="0"/>
              <a:t>”</a:t>
            </a:r>
          </a:p>
          <a:p>
            <a:pPr>
              <a:buNone/>
            </a:pPr>
            <a:endParaRPr lang="nl-NL" b="1" dirty="0" smtClean="0"/>
          </a:p>
        </p:txBody>
      </p:sp>
      <p:sp>
        <p:nvSpPr>
          <p:cNvPr id="4" name="Tijdelijke aanduiding voor datum 3"/>
          <p:cNvSpPr>
            <a:spLocks noGrp="1"/>
          </p:cNvSpPr>
          <p:nvPr>
            <p:ph type="dt" sz="quarter" idx="10"/>
          </p:nvPr>
        </p:nvSpPr>
        <p:spPr/>
        <p:txBody>
          <a:bodyPr/>
          <a:lstStyle/>
          <a:p>
            <a:pPr>
              <a:defRPr/>
            </a:pPr>
            <a:r>
              <a:rPr lang="nl-NL"/>
              <a:t>Nunspeet, november 2013</a:t>
            </a:r>
            <a:endParaRPr lang="nl-NL" dirty="0"/>
          </a:p>
        </p:txBody>
      </p:sp>
      <p:sp>
        <p:nvSpPr>
          <p:cNvPr id="6" name="Tijdelijke aanduiding voor dianummer 5"/>
          <p:cNvSpPr>
            <a:spLocks noGrp="1"/>
          </p:cNvSpPr>
          <p:nvPr>
            <p:ph type="sldNum" sz="quarter" idx="12"/>
          </p:nvPr>
        </p:nvSpPr>
        <p:spPr/>
        <p:txBody>
          <a:bodyPr/>
          <a:lstStyle/>
          <a:p>
            <a:pPr>
              <a:defRPr/>
            </a:pPr>
            <a:fld id="{F49EFCD2-E0A6-4FD2-8206-C0AEB9B77312}" type="slidenum">
              <a:rPr lang="nl-NL"/>
              <a:pPr>
                <a:defRPr/>
              </a:pPr>
              <a:t>27</a:t>
            </a:fld>
            <a:endParaRPr lang="nl-NL"/>
          </a:p>
        </p:txBody>
      </p:sp>
      <p:pic>
        <p:nvPicPr>
          <p:cNvPr id="7" name="Picture 2" descr="http://media-cache-ec0.pinimg.com/236x/7e/ee/5b/7eee5b5d61b91364902cbeeec2505a86.jpg"/>
          <p:cNvPicPr>
            <a:picLocks noChangeAspect="1" noChangeArrowheads="1"/>
          </p:cNvPicPr>
          <p:nvPr/>
        </p:nvPicPr>
        <p:blipFill>
          <a:blip r:embed="rId3" cstate="print"/>
          <a:srcRect/>
          <a:stretch>
            <a:fillRect/>
          </a:stretch>
        </p:blipFill>
        <p:spPr bwMode="auto">
          <a:xfrm>
            <a:off x="5446888" y="2769410"/>
            <a:ext cx="3697111" cy="281983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467544" y="476672"/>
            <a:ext cx="7848872" cy="1224136"/>
          </a:xfrm>
        </p:spPr>
        <p:txBody>
          <a:bodyPr/>
          <a:lstStyle/>
          <a:p>
            <a:pPr lvl="0"/>
            <a:r>
              <a:rPr lang="nl-NL" b="1" dirty="0" smtClean="0"/>
              <a:t>De Geest wil je met kracht vervullen</a:t>
            </a:r>
            <a:r>
              <a:rPr lang="nl-NL" b="1" dirty="0" smtClean="0"/>
              <a:t>!</a:t>
            </a:r>
            <a:endParaRPr lang="nl-NL" dirty="0"/>
          </a:p>
        </p:txBody>
      </p:sp>
      <p:sp>
        <p:nvSpPr>
          <p:cNvPr id="6147" name="Tijdelijke aanduiding voor inhoud 2"/>
          <p:cNvSpPr>
            <a:spLocks noGrp="1"/>
          </p:cNvSpPr>
          <p:nvPr>
            <p:ph idx="1"/>
          </p:nvPr>
        </p:nvSpPr>
        <p:spPr>
          <a:xfrm>
            <a:off x="611560" y="2636912"/>
            <a:ext cx="8157592" cy="3517851"/>
          </a:xfrm>
        </p:spPr>
        <p:txBody>
          <a:bodyPr/>
          <a:lstStyle/>
          <a:p>
            <a:pPr algn="ctr">
              <a:buNone/>
            </a:pPr>
            <a:r>
              <a:rPr lang="nl-NL" b="1" dirty="0" smtClean="0"/>
              <a:t>Conclusie</a:t>
            </a:r>
          </a:p>
        </p:txBody>
      </p:sp>
      <p:sp>
        <p:nvSpPr>
          <p:cNvPr id="4" name="Tijdelijke aanduiding voor datum 3"/>
          <p:cNvSpPr>
            <a:spLocks noGrp="1"/>
          </p:cNvSpPr>
          <p:nvPr>
            <p:ph type="dt" sz="quarter" idx="10"/>
          </p:nvPr>
        </p:nvSpPr>
        <p:spPr/>
        <p:txBody>
          <a:bodyPr/>
          <a:lstStyle/>
          <a:p>
            <a:pPr>
              <a:defRPr/>
            </a:pPr>
            <a:r>
              <a:rPr lang="nl-NL"/>
              <a:t>Nunspeet, november 2013</a:t>
            </a:r>
            <a:endParaRPr lang="nl-NL" dirty="0"/>
          </a:p>
        </p:txBody>
      </p:sp>
      <p:sp>
        <p:nvSpPr>
          <p:cNvPr id="6" name="Tijdelijke aanduiding voor dianummer 5"/>
          <p:cNvSpPr>
            <a:spLocks noGrp="1"/>
          </p:cNvSpPr>
          <p:nvPr>
            <p:ph type="sldNum" sz="quarter" idx="12"/>
          </p:nvPr>
        </p:nvSpPr>
        <p:spPr/>
        <p:txBody>
          <a:bodyPr/>
          <a:lstStyle/>
          <a:p>
            <a:pPr>
              <a:defRPr/>
            </a:pPr>
            <a:fld id="{F49EFCD2-E0A6-4FD2-8206-C0AEB9B77312}" type="slidenum">
              <a:rPr lang="nl-NL"/>
              <a:pPr>
                <a:defRPr/>
              </a:pPr>
              <a:t>28</a:t>
            </a:fld>
            <a:endParaRPr lang="nl-NL"/>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457200" y="692696"/>
            <a:ext cx="8229600" cy="724942"/>
          </a:xfrm>
        </p:spPr>
        <p:txBody>
          <a:bodyPr/>
          <a:lstStyle/>
          <a:p>
            <a:r>
              <a:rPr lang="nl-NL" b="1" dirty="0" smtClean="0"/>
              <a:t>De Heilige Geest heeft met ‘Heilig zijn’ </a:t>
            </a:r>
            <a:r>
              <a:rPr lang="nl-NL" b="1" dirty="0" smtClean="0"/>
              <a:t>en </a:t>
            </a:r>
            <a:r>
              <a:rPr lang="nl-NL" b="1" dirty="0" smtClean="0"/>
              <a:t>ook met ‘kracht’ te maken</a:t>
            </a:r>
            <a:endParaRPr lang="nl-NL" dirty="0" smtClean="0"/>
          </a:p>
        </p:txBody>
      </p:sp>
      <p:sp>
        <p:nvSpPr>
          <p:cNvPr id="6147" name="Tijdelijke aanduiding voor inhoud 2"/>
          <p:cNvSpPr>
            <a:spLocks noGrp="1"/>
          </p:cNvSpPr>
          <p:nvPr>
            <p:ph idx="1"/>
          </p:nvPr>
        </p:nvSpPr>
        <p:spPr>
          <a:xfrm>
            <a:off x="467544" y="2060848"/>
            <a:ext cx="8229600" cy="4021907"/>
          </a:xfrm>
        </p:spPr>
        <p:txBody>
          <a:bodyPr/>
          <a:lstStyle/>
          <a:p>
            <a:r>
              <a:rPr lang="nl-NL" b="1" dirty="0" smtClean="0"/>
              <a:t>Handeling 1:4+8</a:t>
            </a:r>
            <a:r>
              <a:rPr lang="nl-NL" dirty="0" smtClean="0"/>
              <a:t>  “En toen Hij met </a:t>
            </a:r>
            <a:r>
              <a:rPr lang="nl-NL" i="1" dirty="0" smtClean="0"/>
              <a:t>hen</a:t>
            </a:r>
            <a:r>
              <a:rPr lang="nl-NL" dirty="0" smtClean="0"/>
              <a:t> samen was, beval Hij hun dat zij niet uit Jeruzalem weg zouden gaan, maar </a:t>
            </a:r>
            <a:r>
              <a:rPr lang="nl-NL" b="1" dirty="0" smtClean="0"/>
              <a:t>de belofte van de Vader</a:t>
            </a:r>
            <a:r>
              <a:rPr lang="nl-NL" dirty="0" smtClean="0"/>
              <a:t> zouden verwachten, die u, </a:t>
            </a:r>
            <a:r>
              <a:rPr lang="nl-NL" i="1" dirty="0" smtClean="0"/>
              <a:t>zei Hij</a:t>
            </a:r>
            <a:r>
              <a:rPr lang="nl-NL" dirty="0" smtClean="0"/>
              <a:t>, van Mij gehoord hebt… 8 maar u </a:t>
            </a:r>
            <a:r>
              <a:rPr lang="nl-NL" u="sng" dirty="0" smtClean="0"/>
              <a:t>zult de kracht van de Heilige Geest ontvangen</a:t>
            </a:r>
            <a:r>
              <a:rPr lang="nl-NL" dirty="0" smtClean="0"/>
              <a:t>, Die over u komen zal; en u zult Mijn getuigen zijn, zowel in Jeruzalem als in heel </a:t>
            </a:r>
            <a:r>
              <a:rPr lang="nl-NL" dirty="0" err="1" smtClean="0"/>
              <a:t>Judea</a:t>
            </a:r>
            <a:r>
              <a:rPr lang="nl-NL" dirty="0" smtClean="0"/>
              <a:t> en </a:t>
            </a:r>
            <a:r>
              <a:rPr lang="nl-NL" dirty="0" err="1" smtClean="0"/>
              <a:t>Samaria</a:t>
            </a:r>
            <a:r>
              <a:rPr lang="nl-NL" dirty="0" smtClean="0"/>
              <a:t> en tot aan het uiterste van de aarde.”</a:t>
            </a:r>
            <a:endParaRPr lang="nl-NL" dirty="0"/>
          </a:p>
        </p:txBody>
      </p:sp>
      <p:sp>
        <p:nvSpPr>
          <p:cNvPr id="4" name="Tijdelijke aanduiding voor datum 3"/>
          <p:cNvSpPr>
            <a:spLocks noGrp="1"/>
          </p:cNvSpPr>
          <p:nvPr>
            <p:ph type="dt" sz="quarter" idx="10"/>
          </p:nvPr>
        </p:nvSpPr>
        <p:spPr/>
        <p:txBody>
          <a:bodyPr/>
          <a:lstStyle/>
          <a:p>
            <a:pPr>
              <a:defRPr/>
            </a:pPr>
            <a:r>
              <a:rPr lang="nl-NL"/>
              <a:t>Nunspeet, november 2013</a:t>
            </a:r>
            <a:endParaRPr lang="nl-NL" dirty="0"/>
          </a:p>
        </p:txBody>
      </p:sp>
      <p:sp>
        <p:nvSpPr>
          <p:cNvPr id="6" name="Tijdelijke aanduiding voor dianummer 5"/>
          <p:cNvSpPr>
            <a:spLocks noGrp="1"/>
          </p:cNvSpPr>
          <p:nvPr>
            <p:ph type="sldNum" sz="quarter" idx="12"/>
          </p:nvPr>
        </p:nvSpPr>
        <p:spPr/>
        <p:txBody>
          <a:bodyPr/>
          <a:lstStyle/>
          <a:p>
            <a:pPr>
              <a:defRPr/>
            </a:pPr>
            <a:fld id="{F49EFCD2-E0A6-4FD2-8206-C0AEB9B77312}" type="slidenum">
              <a:rPr lang="nl-NL"/>
              <a:pPr>
                <a:defRPr/>
              </a:pPr>
              <a:t>3</a:t>
            </a:fld>
            <a:endParaRPr lang="nl-NL"/>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457200" y="692696"/>
            <a:ext cx="8229600" cy="724942"/>
          </a:xfrm>
        </p:spPr>
        <p:txBody>
          <a:bodyPr/>
          <a:lstStyle/>
          <a:p>
            <a:r>
              <a:rPr lang="nl-NL" b="1" dirty="0" smtClean="0"/>
              <a:t>De Heilige Geest heeft met ‘Heilig zijn’ </a:t>
            </a:r>
            <a:r>
              <a:rPr lang="nl-NL" b="1" dirty="0" smtClean="0"/>
              <a:t>en </a:t>
            </a:r>
            <a:r>
              <a:rPr lang="nl-NL" b="1" dirty="0" smtClean="0"/>
              <a:t>ook met ‘kracht’ te maken</a:t>
            </a:r>
            <a:endParaRPr lang="nl-NL" dirty="0" smtClean="0"/>
          </a:p>
        </p:txBody>
      </p:sp>
      <p:sp>
        <p:nvSpPr>
          <p:cNvPr id="6147" name="Tijdelijke aanduiding voor inhoud 2"/>
          <p:cNvSpPr>
            <a:spLocks noGrp="1"/>
          </p:cNvSpPr>
          <p:nvPr>
            <p:ph idx="1"/>
          </p:nvPr>
        </p:nvSpPr>
        <p:spPr>
          <a:xfrm>
            <a:off x="467544" y="2060848"/>
            <a:ext cx="8229600" cy="4021907"/>
          </a:xfrm>
        </p:spPr>
        <p:txBody>
          <a:bodyPr/>
          <a:lstStyle/>
          <a:p>
            <a:r>
              <a:rPr lang="nl-NL" b="1" dirty="0" smtClean="0"/>
              <a:t>Kol 1:28-29</a:t>
            </a:r>
            <a:r>
              <a:rPr lang="nl-NL" dirty="0" smtClean="0"/>
              <a:t> “Hem verkondigen wij, terwijl we ieder mens terechtwijzen, en ieder mens onderwijzen in alle wijsheid, opdat wij ieder mens volmaakt zouden stellen in Christus Jezus. 29 Daarvoor span ik me ook in en strijd ik, overeenkomstig </a:t>
            </a:r>
            <a:r>
              <a:rPr lang="nl-NL" u="sng" dirty="0" smtClean="0"/>
              <a:t>Zijn werking, die met kracht in mij werkzaam is</a:t>
            </a:r>
            <a:r>
              <a:rPr lang="nl-NL" dirty="0" smtClean="0"/>
              <a:t>.” </a:t>
            </a:r>
            <a:endParaRPr lang="nl-NL" dirty="0"/>
          </a:p>
        </p:txBody>
      </p:sp>
      <p:sp>
        <p:nvSpPr>
          <p:cNvPr id="4" name="Tijdelijke aanduiding voor datum 3"/>
          <p:cNvSpPr>
            <a:spLocks noGrp="1"/>
          </p:cNvSpPr>
          <p:nvPr>
            <p:ph type="dt" sz="quarter" idx="10"/>
          </p:nvPr>
        </p:nvSpPr>
        <p:spPr/>
        <p:txBody>
          <a:bodyPr/>
          <a:lstStyle/>
          <a:p>
            <a:pPr>
              <a:defRPr/>
            </a:pPr>
            <a:r>
              <a:rPr lang="nl-NL"/>
              <a:t>Nunspeet, november 2013</a:t>
            </a:r>
            <a:endParaRPr lang="nl-NL" dirty="0"/>
          </a:p>
        </p:txBody>
      </p:sp>
      <p:sp>
        <p:nvSpPr>
          <p:cNvPr id="6" name="Tijdelijke aanduiding voor dianummer 5"/>
          <p:cNvSpPr>
            <a:spLocks noGrp="1"/>
          </p:cNvSpPr>
          <p:nvPr>
            <p:ph type="sldNum" sz="quarter" idx="12"/>
          </p:nvPr>
        </p:nvSpPr>
        <p:spPr/>
        <p:txBody>
          <a:bodyPr/>
          <a:lstStyle/>
          <a:p>
            <a:pPr>
              <a:defRPr/>
            </a:pPr>
            <a:fld id="{F49EFCD2-E0A6-4FD2-8206-C0AEB9B77312}" type="slidenum">
              <a:rPr lang="nl-NL"/>
              <a:pPr>
                <a:defRPr/>
              </a:pPr>
              <a:t>4</a:t>
            </a:fld>
            <a:endParaRPr lang="nl-NL"/>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457200" y="692696"/>
            <a:ext cx="8229600" cy="724942"/>
          </a:xfrm>
        </p:spPr>
        <p:txBody>
          <a:bodyPr/>
          <a:lstStyle/>
          <a:p>
            <a:r>
              <a:rPr lang="nl-NL" b="1" dirty="0" smtClean="0"/>
              <a:t>Vol zijn met de </a:t>
            </a:r>
            <a:r>
              <a:rPr lang="nl-NL" b="1" dirty="0" smtClean="0"/>
              <a:t>Heilige Geest</a:t>
            </a:r>
            <a:endParaRPr lang="nl-NL" dirty="0"/>
          </a:p>
        </p:txBody>
      </p:sp>
      <p:sp>
        <p:nvSpPr>
          <p:cNvPr id="6147" name="Tijdelijke aanduiding voor inhoud 2"/>
          <p:cNvSpPr>
            <a:spLocks noGrp="1"/>
          </p:cNvSpPr>
          <p:nvPr>
            <p:ph idx="1"/>
          </p:nvPr>
        </p:nvSpPr>
        <p:spPr>
          <a:xfrm>
            <a:off x="467544" y="2060848"/>
            <a:ext cx="8229600" cy="4021907"/>
          </a:xfrm>
        </p:spPr>
        <p:txBody>
          <a:bodyPr/>
          <a:lstStyle/>
          <a:p>
            <a:endParaRPr lang="nl-NL" dirty="0"/>
          </a:p>
        </p:txBody>
      </p:sp>
      <p:sp>
        <p:nvSpPr>
          <p:cNvPr id="4" name="Tijdelijke aanduiding voor datum 3"/>
          <p:cNvSpPr>
            <a:spLocks noGrp="1"/>
          </p:cNvSpPr>
          <p:nvPr>
            <p:ph type="dt" sz="quarter" idx="10"/>
          </p:nvPr>
        </p:nvSpPr>
        <p:spPr/>
        <p:txBody>
          <a:bodyPr/>
          <a:lstStyle/>
          <a:p>
            <a:pPr>
              <a:defRPr/>
            </a:pPr>
            <a:r>
              <a:rPr lang="nl-NL"/>
              <a:t>Nunspeet, november 2013</a:t>
            </a:r>
            <a:endParaRPr lang="nl-NL" dirty="0"/>
          </a:p>
        </p:txBody>
      </p:sp>
      <p:sp>
        <p:nvSpPr>
          <p:cNvPr id="6" name="Tijdelijke aanduiding voor dianummer 5"/>
          <p:cNvSpPr>
            <a:spLocks noGrp="1"/>
          </p:cNvSpPr>
          <p:nvPr>
            <p:ph type="sldNum" sz="quarter" idx="12"/>
          </p:nvPr>
        </p:nvSpPr>
        <p:spPr/>
        <p:txBody>
          <a:bodyPr/>
          <a:lstStyle/>
          <a:p>
            <a:pPr>
              <a:defRPr/>
            </a:pPr>
            <a:fld id="{F49EFCD2-E0A6-4FD2-8206-C0AEB9B77312}" type="slidenum">
              <a:rPr lang="nl-NL"/>
              <a:pPr>
                <a:defRPr/>
              </a:pPr>
              <a:t>5</a:t>
            </a:fld>
            <a:endParaRPr lang="nl-NL"/>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457200" y="692696"/>
            <a:ext cx="8229600" cy="724942"/>
          </a:xfrm>
        </p:spPr>
        <p:txBody>
          <a:bodyPr/>
          <a:lstStyle/>
          <a:p>
            <a:r>
              <a:rPr lang="nl-NL" b="1" dirty="0" smtClean="0"/>
              <a:t>Wat is ‘vol zijn’ met Gods Geest?</a:t>
            </a:r>
            <a:endParaRPr lang="nl-NL" dirty="0"/>
          </a:p>
        </p:txBody>
      </p:sp>
      <p:sp>
        <p:nvSpPr>
          <p:cNvPr id="6147" name="Tijdelijke aanduiding voor inhoud 2"/>
          <p:cNvSpPr>
            <a:spLocks noGrp="1"/>
          </p:cNvSpPr>
          <p:nvPr>
            <p:ph idx="1"/>
          </p:nvPr>
        </p:nvSpPr>
        <p:spPr>
          <a:xfrm>
            <a:off x="467544" y="2060848"/>
            <a:ext cx="8229600" cy="4021907"/>
          </a:xfrm>
        </p:spPr>
        <p:txBody>
          <a:bodyPr/>
          <a:lstStyle/>
          <a:p>
            <a:endParaRPr lang="nl-NL" dirty="0"/>
          </a:p>
        </p:txBody>
      </p:sp>
      <p:sp>
        <p:nvSpPr>
          <p:cNvPr id="4" name="Tijdelijke aanduiding voor datum 3"/>
          <p:cNvSpPr>
            <a:spLocks noGrp="1"/>
          </p:cNvSpPr>
          <p:nvPr>
            <p:ph type="dt" sz="quarter" idx="10"/>
          </p:nvPr>
        </p:nvSpPr>
        <p:spPr/>
        <p:txBody>
          <a:bodyPr/>
          <a:lstStyle/>
          <a:p>
            <a:pPr>
              <a:defRPr/>
            </a:pPr>
            <a:r>
              <a:rPr lang="nl-NL"/>
              <a:t>Nunspeet, november 2013</a:t>
            </a:r>
            <a:endParaRPr lang="nl-NL" dirty="0"/>
          </a:p>
        </p:txBody>
      </p:sp>
      <p:sp>
        <p:nvSpPr>
          <p:cNvPr id="6" name="Tijdelijke aanduiding voor dianummer 5"/>
          <p:cNvSpPr>
            <a:spLocks noGrp="1"/>
          </p:cNvSpPr>
          <p:nvPr>
            <p:ph type="sldNum" sz="quarter" idx="12"/>
          </p:nvPr>
        </p:nvSpPr>
        <p:spPr/>
        <p:txBody>
          <a:bodyPr/>
          <a:lstStyle/>
          <a:p>
            <a:pPr>
              <a:defRPr/>
            </a:pPr>
            <a:fld id="{F49EFCD2-E0A6-4FD2-8206-C0AEB9B77312}" type="slidenum">
              <a:rPr lang="nl-NL"/>
              <a:pPr>
                <a:defRPr/>
              </a:pPr>
              <a:t>6</a:t>
            </a:fld>
            <a:endParaRPr lang="nl-NL"/>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457200" y="692696"/>
            <a:ext cx="8229600" cy="724942"/>
          </a:xfrm>
        </p:spPr>
        <p:txBody>
          <a:bodyPr/>
          <a:lstStyle/>
          <a:p>
            <a:r>
              <a:rPr lang="nl-NL" b="1" dirty="0" smtClean="0"/>
              <a:t>Hoe zijn we vervuld met </a:t>
            </a:r>
            <a:r>
              <a:rPr lang="nl-NL" b="1" dirty="0" smtClean="0"/>
              <a:t/>
            </a:r>
            <a:br>
              <a:rPr lang="nl-NL" b="1" dirty="0" smtClean="0"/>
            </a:br>
            <a:r>
              <a:rPr lang="nl-NL" b="1" dirty="0" smtClean="0"/>
              <a:t>de Heilige Geest?</a:t>
            </a:r>
            <a:endParaRPr lang="nl-NL" dirty="0"/>
          </a:p>
        </p:txBody>
      </p:sp>
      <p:sp>
        <p:nvSpPr>
          <p:cNvPr id="6147" name="Tijdelijke aanduiding voor inhoud 2"/>
          <p:cNvSpPr>
            <a:spLocks noGrp="1"/>
          </p:cNvSpPr>
          <p:nvPr>
            <p:ph idx="1"/>
          </p:nvPr>
        </p:nvSpPr>
        <p:spPr>
          <a:xfrm>
            <a:off x="467544" y="2060848"/>
            <a:ext cx="8229600" cy="4021907"/>
          </a:xfrm>
        </p:spPr>
        <p:txBody>
          <a:bodyPr/>
          <a:lstStyle/>
          <a:p>
            <a:endParaRPr lang="nl-NL" dirty="0"/>
          </a:p>
        </p:txBody>
      </p:sp>
      <p:sp>
        <p:nvSpPr>
          <p:cNvPr id="4" name="Tijdelijke aanduiding voor datum 3"/>
          <p:cNvSpPr>
            <a:spLocks noGrp="1"/>
          </p:cNvSpPr>
          <p:nvPr>
            <p:ph type="dt" sz="quarter" idx="10"/>
          </p:nvPr>
        </p:nvSpPr>
        <p:spPr/>
        <p:txBody>
          <a:bodyPr/>
          <a:lstStyle/>
          <a:p>
            <a:pPr>
              <a:defRPr/>
            </a:pPr>
            <a:r>
              <a:rPr lang="nl-NL"/>
              <a:t>Nunspeet, november 2013</a:t>
            </a:r>
            <a:endParaRPr lang="nl-NL" dirty="0"/>
          </a:p>
        </p:txBody>
      </p:sp>
      <p:sp>
        <p:nvSpPr>
          <p:cNvPr id="6" name="Tijdelijke aanduiding voor dianummer 5"/>
          <p:cNvSpPr>
            <a:spLocks noGrp="1"/>
          </p:cNvSpPr>
          <p:nvPr>
            <p:ph type="sldNum" sz="quarter" idx="12"/>
          </p:nvPr>
        </p:nvSpPr>
        <p:spPr/>
        <p:txBody>
          <a:bodyPr/>
          <a:lstStyle/>
          <a:p>
            <a:pPr>
              <a:defRPr/>
            </a:pPr>
            <a:fld id="{F49EFCD2-E0A6-4FD2-8206-C0AEB9B77312}" type="slidenum">
              <a:rPr lang="nl-NL"/>
              <a:pPr>
                <a:defRPr/>
              </a:pPr>
              <a:t>7</a:t>
            </a:fld>
            <a:endParaRPr lang="nl-NL"/>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457200" y="692696"/>
            <a:ext cx="8229600" cy="724942"/>
          </a:xfrm>
        </p:spPr>
        <p:txBody>
          <a:bodyPr/>
          <a:lstStyle/>
          <a:p>
            <a:r>
              <a:rPr lang="nl-NL" b="1" dirty="0" smtClean="0"/>
              <a:t>Hindernissen?</a:t>
            </a:r>
            <a:endParaRPr lang="nl-NL" dirty="0"/>
          </a:p>
        </p:txBody>
      </p:sp>
      <p:sp>
        <p:nvSpPr>
          <p:cNvPr id="6147" name="Tijdelijke aanduiding voor inhoud 2"/>
          <p:cNvSpPr>
            <a:spLocks noGrp="1"/>
          </p:cNvSpPr>
          <p:nvPr>
            <p:ph idx="1"/>
          </p:nvPr>
        </p:nvSpPr>
        <p:spPr>
          <a:xfrm>
            <a:off x="467544" y="2060848"/>
            <a:ext cx="8229600" cy="4021907"/>
          </a:xfrm>
        </p:spPr>
        <p:txBody>
          <a:bodyPr/>
          <a:lstStyle/>
          <a:p>
            <a:endParaRPr lang="nl-NL" dirty="0"/>
          </a:p>
        </p:txBody>
      </p:sp>
      <p:sp>
        <p:nvSpPr>
          <p:cNvPr id="4" name="Tijdelijke aanduiding voor datum 3"/>
          <p:cNvSpPr>
            <a:spLocks noGrp="1"/>
          </p:cNvSpPr>
          <p:nvPr>
            <p:ph type="dt" sz="quarter" idx="10"/>
          </p:nvPr>
        </p:nvSpPr>
        <p:spPr/>
        <p:txBody>
          <a:bodyPr/>
          <a:lstStyle/>
          <a:p>
            <a:pPr>
              <a:defRPr/>
            </a:pPr>
            <a:r>
              <a:rPr lang="nl-NL"/>
              <a:t>Nunspeet, november 2013</a:t>
            </a:r>
            <a:endParaRPr lang="nl-NL" dirty="0"/>
          </a:p>
        </p:txBody>
      </p:sp>
      <p:sp>
        <p:nvSpPr>
          <p:cNvPr id="6" name="Tijdelijke aanduiding voor dianummer 5"/>
          <p:cNvSpPr>
            <a:spLocks noGrp="1"/>
          </p:cNvSpPr>
          <p:nvPr>
            <p:ph type="sldNum" sz="quarter" idx="12"/>
          </p:nvPr>
        </p:nvSpPr>
        <p:spPr/>
        <p:txBody>
          <a:bodyPr/>
          <a:lstStyle/>
          <a:p>
            <a:pPr>
              <a:defRPr/>
            </a:pPr>
            <a:fld id="{F49EFCD2-E0A6-4FD2-8206-C0AEB9B77312}" type="slidenum">
              <a:rPr lang="nl-NL"/>
              <a:pPr>
                <a:defRPr/>
              </a:pPr>
              <a:t>8</a:t>
            </a:fld>
            <a:endParaRPr lang="nl-NL"/>
          </a:p>
        </p:txBody>
      </p:sp>
      <p:pic>
        <p:nvPicPr>
          <p:cNvPr id="90114" name="Picture 2" descr="http://3.bp.blogspot.com/-5opQmAG6rjQ/T9X6sJ2GOAI/AAAAAAAACE0/YE83bFuL7ms/s1600/110_06_0078_BiblePaintings.jpg"/>
          <p:cNvPicPr>
            <a:picLocks noChangeAspect="1" noChangeArrowheads="1"/>
          </p:cNvPicPr>
          <p:nvPr/>
        </p:nvPicPr>
        <p:blipFill>
          <a:blip r:embed="rId3" cstate="print"/>
          <a:srcRect/>
          <a:stretch>
            <a:fillRect/>
          </a:stretch>
        </p:blipFill>
        <p:spPr bwMode="auto">
          <a:xfrm>
            <a:off x="0" y="2204864"/>
            <a:ext cx="4307632" cy="2939959"/>
          </a:xfrm>
          <a:prstGeom prst="rect">
            <a:avLst/>
          </a:prstGeom>
          <a:noFill/>
        </p:spPr>
      </p:pic>
      <p:pic>
        <p:nvPicPr>
          <p:cNvPr id="90116" name="Picture 4" descr="http://2.bp.blogspot.com/_tv6bTL-S-1g/TH_YUNpIP4I/AAAAAAAABVU/oSz-F572EIo/s1600/Annex%2520-%2520Lamarr,%2520Hedy%2520(Samson%2520and%2520Delilah)_10.jpg"/>
          <p:cNvPicPr>
            <a:picLocks noChangeAspect="1" noChangeArrowheads="1"/>
          </p:cNvPicPr>
          <p:nvPr/>
        </p:nvPicPr>
        <p:blipFill>
          <a:blip r:embed="rId4" cstate="print"/>
          <a:srcRect/>
          <a:stretch>
            <a:fillRect/>
          </a:stretch>
        </p:blipFill>
        <p:spPr bwMode="auto">
          <a:xfrm>
            <a:off x="5862235" y="2204864"/>
            <a:ext cx="3281765" cy="412800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457200" y="692696"/>
            <a:ext cx="8229600" cy="1296144"/>
          </a:xfrm>
        </p:spPr>
        <p:txBody>
          <a:bodyPr/>
          <a:lstStyle/>
          <a:p>
            <a:r>
              <a:rPr lang="nl-NL" b="1" dirty="0" smtClean="0"/>
              <a:t>Waarom hebben we de vervulling van de HG nodig?</a:t>
            </a:r>
            <a:endParaRPr lang="nl-NL" dirty="0"/>
          </a:p>
        </p:txBody>
      </p:sp>
      <p:sp>
        <p:nvSpPr>
          <p:cNvPr id="6147" name="Tijdelijke aanduiding voor inhoud 2"/>
          <p:cNvSpPr>
            <a:spLocks noGrp="1"/>
          </p:cNvSpPr>
          <p:nvPr>
            <p:ph idx="1"/>
          </p:nvPr>
        </p:nvSpPr>
        <p:spPr>
          <a:xfrm>
            <a:off x="467544" y="2060848"/>
            <a:ext cx="8229600" cy="4021907"/>
          </a:xfrm>
        </p:spPr>
        <p:txBody>
          <a:bodyPr/>
          <a:lstStyle/>
          <a:p>
            <a:endParaRPr lang="nl-NL" dirty="0"/>
          </a:p>
        </p:txBody>
      </p:sp>
      <p:sp>
        <p:nvSpPr>
          <p:cNvPr id="4" name="Tijdelijke aanduiding voor datum 3"/>
          <p:cNvSpPr>
            <a:spLocks noGrp="1"/>
          </p:cNvSpPr>
          <p:nvPr>
            <p:ph type="dt" sz="quarter" idx="10"/>
          </p:nvPr>
        </p:nvSpPr>
        <p:spPr/>
        <p:txBody>
          <a:bodyPr/>
          <a:lstStyle/>
          <a:p>
            <a:pPr>
              <a:defRPr/>
            </a:pPr>
            <a:r>
              <a:rPr lang="nl-NL"/>
              <a:t>Nunspeet, november 2013</a:t>
            </a:r>
            <a:endParaRPr lang="nl-NL" dirty="0"/>
          </a:p>
        </p:txBody>
      </p:sp>
      <p:sp>
        <p:nvSpPr>
          <p:cNvPr id="6" name="Tijdelijke aanduiding voor dianummer 5"/>
          <p:cNvSpPr>
            <a:spLocks noGrp="1"/>
          </p:cNvSpPr>
          <p:nvPr>
            <p:ph type="sldNum" sz="quarter" idx="12"/>
          </p:nvPr>
        </p:nvSpPr>
        <p:spPr/>
        <p:txBody>
          <a:bodyPr/>
          <a:lstStyle/>
          <a:p>
            <a:pPr>
              <a:defRPr/>
            </a:pPr>
            <a:fld id="{F49EFCD2-E0A6-4FD2-8206-C0AEB9B77312}" type="slidenum">
              <a:rPr lang="nl-NL"/>
              <a:pPr>
                <a:defRPr/>
              </a:pPr>
              <a:t>9</a:t>
            </a:fld>
            <a:endParaRPr lang="nl-NL"/>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3251</TotalTime>
  <Words>832</Words>
  <Application>Microsoft Office PowerPoint</Application>
  <PresentationFormat>On-screen Show (4:3)</PresentationFormat>
  <Paragraphs>134</Paragraphs>
  <Slides>28</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Calibri</vt:lpstr>
      <vt:lpstr>Arial</vt:lpstr>
      <vt:lpstr>Office-thema</vt:lpstr>
      <vt:lpstr>De Geest wil je met kracht vervullen!</vt:lpstr>
      <vt:lpstr>De Heilige Geest heeft met ‘Heilig zijn’ en ook met ‘kracht’ te maken</vt:lpstr>
      <vt:lpstr>De Heilige Geest heeft met ‘Heilig zijn’ en ook met ‘kracht’ te maken</vt:lpstr>
      <vt:lpstr>De Heilige Geest heeft met ‘Heilig zijn’ en ook met ‘kracht’ te maken</vt:lpstr>
      <vt:lpstr>Vol zijn met de Heilige Geest</vt:lpstr>
      <vt:lpstr>Wat is ‘vol zijn’ met Gods Geest?</vt:lpstr>
      <vt:lpstr>Hoe zijn we vervuld met  de Heilige Geest?</vt:lpstr>
      <vt:lpstr>Hindernissen?</vt:lpstr>
      <vt:lpstr>Waarom hebben we de vervulling van de HG nodig?</vt:lpstr>
      <vt:lpstr>Waarom hebben we de vervulling van de HG nodig?</vt:lpstr>
      <vt:lpstr>Waarom hebben we de vervulling van de HG nodig?</vt:lpstr>
      <vt:lpstr>(3) Kracht om blij te zijn en God groot te maken – ook in moeilijke situaties</vt:lpstr>
      <vt:lpstr>(3) Kracht om blij te zijn en God groot te maken – ook in moeilijke situaties</vt:lpstr>
      <vt:lpstr>(4) Kracht om anderen lief te hebben en van God te  getuigen </vt:lpstr>
      <vt:lpstr>(4) Kracht om anderen lief te hebben en van God te  getuigen </vt:lpstr>
      <vt:lpstr>(5) Kracht om Gods Woord te begrijpen en door te geven</vt:lpstr>
      <vt:lpstr>(5) Kracht om Gods Woord te begrijpen en door te geven</vt:lpstr>
      <vt:lpstr>(5) Kracht om Gods Woord te begrijpen en door te geven</vt:lpstr>
      <vt:lpstr>(5) Kracht om Gods Woord te begrijpen en door te geven</vt:lpstr>
      <vt:lpstr>(5) Kracht om Gods Woord te begrijpen en door te geven</vt:lpstr>
      <vt:lpstr>(5) Kracht om Gods Woord te begrijpen en door te geven</vt:lpstr>
      <vt:lpstr>(6) Kracht om Gods werk te doen door middel van Geestelijke gaven</vt:lpstr>
      <vt:lpstr>(7) Kracht om te bidden en overwinnaar in de geestelijke strijd te zijn</vt:lpstr>
      <vt:lpstr>(7) Kracht om te bidden en overwinnaar in de geestelijke strijd te zijn</vt:lpstr>
      <vt:lpstr>(7) Kracht om te bidden en overwinnaar in de geestelijke strijd te zijn</vt:lpstr>
      <vt:lpstr>(7) Kracht om te bidden en overwinnaar in de geestelijke strijd te zijn</vt:lpstr>
      <vt:lpstr>(7) Kracht om te bidden en overwinnaar in de geestelijke strijd te zijn</vt:lpstr>
      <vt:lpstr>De Geest wil je met kracht vervullen!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SEEDS, ROOTS, FRUIT</dc:title>
  <dc:creator>Sytse de Jonge</dc:creator>
  <cp:lastModifiedBy>Philip Nunn</cp:lastModifiedBy>
  <cp:revision>295</cp:revision>
  <dcterms:created xsi:type="dcterms:W3CDTF">2011-11-13T10:36:25Z</dcterms:created>
  <dcterms:modified xsi:type="dcterms:W3CDTF">2013-11-22T11:36:16Z</dcterms:modified>
</cp:coreProperties>
</file>